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3005"/>
  </p:normalViewPr>
  <p:slideViewPr>
    <p:cSldViewPr>
      <p:cViewPr varScale="1">
        <p:scale>
          <a:sx n="39" d="100"/>
          <a:sy n="39" d="100"/>
        </p:scale>
        <p:origin x="176" y="5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دﯾﺑﻋ </a:t>
            </a:r>
            <a:r>
              <a:rPr spc="-5" dirty="0"/>
              <a:t>ﻲﺻﺎﻋ</a:t>
            </a:r>
            <a:r>
              <a:rPr spc="-65" dirty="0"/>
              <a:t> </a:t>
            </a:r>
            <a:r>
              <a:rPr spc="-130" dirty="0"/>
              <a:t>دﺎﯾزد.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دﯾﺑﻋ </a:t>
            </a:r>
            <a:r>
              <a:rPr spc="-5" dirty="0"/>
              <a:t>ﻲﺻﺎﻋ</a:t>
            </a:r>
            <a:r>
              <a:rPr spc="-65" dirty="0"/>
              <a:t> </a:t>
            </a:r>
            <a:r>
              <a:rPr spc="-130" dirty="0"/>
              <a:t>دﺎﯾزد.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دﯾﺑﻋ </a:t>
            </a:r>
            <a:r>
              <a:rPr spc="-5" dirty="0"/>
              <a:t>ﻲﺻﺎﻋ</a:t>
            </a:r>
            <a:r>
              <a:rPr spc="-65" dirty="0"/>
              <a:t> </a:t>
            </a:r>
            <a:r>
              <a:rPr spc="-130" dirty="0"/>
              <a:t>دﺎﯾزد.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دﯾﺑﻋ </a:t>
            </a:r>
            <a:r>
              <a:rPr spc="-5" dirty="0"/>
              <a:t>ﻲﺻﺎﻋ</a:t>
            </a:r>
            <a:r>
              <a:rPr spc="-65" dirty="0"/>
              <a:t> </a:t>
            </a:r>
            <a:r>
              <a:rPr spc="-130" dirty="0"/>
              <a:t>دﺎﯾزد.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دﯾﺑﻋ </a:t>
            </a:r>
            <a:r>
              <a:rPr spc="-5" dirty="0"/>
              <a:t>ﻲﺻﺎﻋ</a:t>
            </a:r>
            <a:r>
              <a:rPr spc="-65" dirty="0"/>
              <a:t> </a:t>
            </a:r>
            <a:r>
              <a:rPr spc="-130" dirty="0"/>
              <a:t>دﺎﯾزد.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119663" y="639826"/>
            <a:ext cx="6666223" cy="66662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462349" y="982512"/>
            <a:ext cx="6323537" cy="63235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119663" y="639826"/>
            <a:ext cx="6323538" cy="63235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13587" y="959754"/>
            <a:ext cx="5110939" cy="54045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529582" y="5303339"/>
            <a:ext cx="78740" cy="73025"/>
          </a:xfrm>
          <a:custGeom>
            <a:avLst/>
            <a:gdLst/>
            <a:ahLst/>
            <a:cxnLst/>
            <a:rect l="l" t="t" r="r" b="b"/>
            <a:pathLst>
              <a:path w="78739" h="73025">
                <a:moveTo>
                  <a:pt x="12953" y="0"/>
                </a:moveTo>
                <a:lnTo>
                  <a:pt x="2668" y="3440"/>
                </a:lnTo>
                <a:lnTo>
                  <a:pt x="566" y="5542"/>
                </a:lnTo>
                <a:lnTo>
                  <a:pt x="0" y="9057"/>
                </a:lnTo>
                <a:lnTo>
                  <a:pt x="1941" y="18914"/>
                </a:lnTo>
                <a:lnTo>
                  <a:pt x="19681" y="53841"/>
                </a:lnTo>
                <a:lnTo>
                  <a:pt x="54100" y="70825"/>
                </a:lnTo>
                <a:lnTo>
                  <a:pt x="61158" y="72194"/>
                </a:lnTo>
                <a:lnTo>
                  <a:pt x="78538" y="62924"/>
                </a:lnTo>
                <a:lnTo>
                  <a:pt x="76262" y="52981"/>
                </a:lnTo>
                <a:lnTo>
                  <a:pt x="58494" y="17345"/>
                </a:lnTo>
                <a:lnTo>
                  <a:pt x="17885" y="231"/>
                </a:lnTo>
                <a:lnTo>
                  <a:pt x="12953" y="0"/>
                </a:lnTo>
                <a:close/>
              </a:path>
            </a:pathLst>
          </a:custGeom>
          <a:solidFill>
            <a:srgbClr val="AFABAB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565465" y="5257713"/>
            <a:ext cx="78740" cy="72390"/>
          </a:xfrm>
          <a:custGeom>
            <a:avLst/>
            <a:gdLst/>
            <a:ahLst/>
            <a:cxnLst/>
            <a:rect l="l" t="t" r="r" b="b"/>
            <a:pathLst>
              <a:path w="78739" h="72389">
                <a:moveTo>
                  <a:pt x="12691" y="0"/>
                </a:moveTo>
                <a:lnTo>
                  <a:pt x="2852" y="3517"/>
                </a:lnTo>
                <a:lnTo>
                  <a:pt x="627" y="5742"/>
                </a:lnTo>
                <a:lnTo>
                  <a:pt x="0" y="9320"/>
                </a:lnTo>
                <a:lnTo>
                  <a:pt x="1940" y="19176"/>
                </a:lnTo>
                <a:lnTo>
                  <a:pt x="3878" y="24823"/>
                </a:lnTo>
                <a:lnTo>
                  <a:pt x="6781" y="31189"/>
                </a:lnTo>
                <a:lnTo>
                  <a:pt x="9648" y="38013"/>
                </a:lnTo>
                <a:lnTo>
                  <a:pt x="41501" y="67887"/>
                </a:lnTo>
                <a:lnTo>
                  <a:pt x="65798" y="72029"/>
                </a:lnTo>
                <a:lnTo>
                  <a:pt x="72036" y="70846"/>
                </a:lnTo>
                <a:lnTo>
                  <a:pt x="74277" y="69871"/>
                </a:lnTo>
                <a:lnTo>
                  <a:pt x="77739" y="66408"/>
                </a:lnTo>
                <a:lnTo>
                  <a:pt x="78357" y="62946"/>
                </a:lnTo>
                <a:lnTo>
                  <a:pt x="76626" y="53300"/>
                </a:lnTo>
                <a:lnTo>
                  <a:pt x="58680" y="17421"/>
                </a:lnTo>
                <a:lnTo>
                  <a:pt x="17735" y="222"/>
                </a:lnTo>
                <a:lnTo>
                  <a:pt x="12691" y="0"/>
                </a:lnTo>
                <a:close/>
              </a:path>
            </a:pathLst>
          </a:custGeom>
          <a:solidFill>
            <a:srgbClr val="AFABAB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251541" y="6119606"/>
            <a:ext cx="947820" cy="97131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271025" y="4612189"/>
            <a:ext cx="87630" cy="80645"/>
          </a:xfrm>
          <a:custGeom>
            <a:avLst/>
            <a:gdLst/>
            <a:ahLst/>
            <a:cxnLst/>
            <a:rect l="l" t="t" r="r" b="b"/>
            <a:pathLst>
              <a:path w="87629" h="80645">
                <a:moveTo>
                  <a:pt x="14544" y="0"/>
                </a:moveTo>
                <a:lnTo>
                  <a:pt x="3221" y="3949"/>
                </a:lnTo>
                <a:lnTo>
                  <a:pt x="748" y="6422"/>
                </a:lnTo>
                <a:lnTo>
                  <a:pt x="0" y="10435"/>
                </a:lnTo>
                <a:lnTo>
                  <a:pt x="1955" y="21541"/>
                </a:lnTo>
                <a:lnTo>
                  <a:pt x="19014" y="57151"/>
                </a:lnTo>
                <a:lnTo>
                  <a:pt x="52687" y="78146"/>
                </a:lnTo>
                <a:lnTo>
                  <a:pt x="73403" y="80498"/>
                </a:lnTo>
                <a:lnTo>
                  <a:pt x="80469" y="78910"/>
                </a:lnTo>
                <a:lnTo>
                  <a:pt x="82917" y="77831"/>
                </a:lnTo>
                <a:lnTo>
                  <a:pt x="86751" y="73999"/>
                </a:lnTo>
                <a:lnTo>
                  <a:pt x="87445" y="69932"/>
                </a:lnTo>
                <a:lnTo>
                  <a:pt x="85279" y="58615"/>
                </a:lnTo>
                <a:lnTo>
                  <a:pt x="83050" y="51996"/>
                </a:lnTo>
                <a:lnTo>
                  <a:pt x="79675" y="44416"/>
                </a:lnTo>
                <a:lnTo>
                  <a:pt x="76721" y="37257"/>
                </a:lnTo>
                <a:lnTo>
                  <a:pt x="41864" y="4070"/>
                </a:lnTo>
                <a:lnTo>
                  <a:pt x="27823" y="1468"/>
                </a:lnTo>
                <a:lnTo>
                  <a:pt x="20184" y="259"/>
                </a:lnTo>
                <a:lnTo>
                  <a:pt x="14544" y="0"/>
                </a:lnTo>
                <a:close/>
              </a:path>
            </a:pathLst>
          </a:custGeom>
          <a:solidFill>
            <a:srgbClr val="AFABAB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61462" y="7123922"/>
            <a:ext cx="854710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دﯾﺑﻋ </a:t>
            </a:r>
            <a:r>
              <a:rPr spc="-5" dirty="0"/>
              <a:t>ﻲﺻﺎﻋ</a:t>
            </a:r>
            <a:r>
              <a:rPr spc="-65" dirty="0"/>
              <a:t> </a:t>
            </a:r>
            <a:r>
              <a:rPr spc="-130" dirty="0"/>
              <a:t>دﺎﯾزد.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30244" y="7114302"/>
            <a:ext cx="121920" cy="196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4606" y="245021"/>
            <a:ext cx="1616710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9570" marR="5080" indent="-357505">
              <a:lnSpc>
                <a:spcPts val="1370"/>
              </a:lnSpc>
              <a:tabLst>
                <a:tab pos="1034415" algn="l"/>
              </a:tabLst>
            </a:pPr>
            <a:r>
              <a:rPr sz="1200" b="1" dirty="0">
                <a:latin typeface="Arial"/>
                <a:cs typeface="Arial"/>
              </a:rPr>
              <a:t>ﻲﻣﻠﻌﻟا </a:t>
            </a:r>
            <a:r>
              <a:rPr sz="1200" b="1" spc="-5" dirty="0">
                <a:latin typeface="Arial"/>
                <a:cs typeface="Arial"/>
              </a:rPr>
              <a:t>ثﺣﺑﻟاو ﻲﻟﺎﻌﻟا مﯾﻠﻌﺗﻟا </a:t>
            </a:r>
            <a:r>
              <a:rPr sz="1200" b="1" dirty="0">
                <a:latin typeface="Arial"/>
                <a:cs typeface="Arial"/>
              </a:rPr>
              <a:t>ةرا  </a:t>
            </a:r>
            <a:r>
              <a:rPr sz="1200" b="1" spc="-5" dirty="0">
                <a:latin typeface="Arial"/>
                <a:cs typeface="Arial"/>
              </a:rPr>
              <a:t>ﺔﺳدﻧﮭﻟا </a:t>
            </a:r>
            <a:r>
              <a:rPr sz="1200" b="1" spc="5" dirty="0">
                <a:latin typeface="Arial"/>
                <a:cs typeface="Arial"/>
              </a:rPr>
              <a:t>ﺔﯾ	</a:t>
            </a:r>
            <a:r>
              <a:rPr sz="1200" b="1" dirty="0">
                <a:latin typeface="Arial"/>
                <a:cs typeface="Arial"/>
              </a:rPr>
              <a:t>- </a:t>
            </a:r>
            <a:r>
              <a:rPr sz="1200" b="1" spc="-5" dirty="0">
                <a:latin typeface="Arial"/>
                <a:cs typeface="Arial"/>
              </a:rPr>
              <a:t>ﻰﻟﺎﯾد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ﺔﻌﻣ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00956" y="579284"/>
            <a:ext cx="184975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1005" algn="l"/>
              </a:tabLst>
            </a:pPr>
            <a:r>
              <a:rPr sz="1200" b="1" spc="-30" dirty="0">
                <a:latin typeface="Arial"/>
                <a:cs typeface="Arial"/>
              </a:rPr>
              <a:t>ﺔﯾﺋﺎﺑرﮭﻛاﻟنﺋﺎﻛﻣﻟاو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ةردﻘﻟا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ﺔﺳد	</a:t>
            </a:r>
            <a:r>
              <a:rPr sz="1200" b="1" spc="-495" dirty="0">
                <a:latin typeface="Arial"/>
                <a:cs typeface="Arial"/>
              </a:rPr>
              <a:t>مﻗﺳ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6395" y="756070"/>
            <a:ext cx="474980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4111" y="155233"/>
            <a:ext cx="1018540" cy="814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2490" y="245020"/>
            <a:ext cx="2817495" cy="708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915" marR="1020444" indent="-83820" algn="ctr">
              <a:lnSpc>
                <a:spcPts val="1370"/>
              </a:lnSpc>
            </a:pPr>
            <a:r>
              <a:rPr sz="1200" b="1" dirty="0">
                <a:latin typeface="Arial"/>
                <a:cs typeface="Arial"/>
              </a:rPr>
              <a:t>٢ ةرطﯾﺳﻟا </a:t>
            </a:r>
            <a:r>
              <a:rPr sz="1200" b="1" spc="-5" dirty="0">
                <a:latin typeface="Arial"/>
                <a:cs typeface="Arial"/>
              </a:rPr>
              <a:t>ﺔﺳدﻧھ ةدﺎﻣ </a:t>
            </a:r>
            <a:r>
              <a:rPr sz="1200" b="1" dirty="0">
                <a:latin typeface="Arial"/>
                <a:cs typeface="Arial"/>
              </a:rPr>
              <a:t>تارﺿﺎ  </a:t>
            </a:r>
            <a:r>
              <a:rPr sz="1200" b="1" spc="-65" dirty="0">
                <a:latin typeface="Arial"/>
                <a:cs typeface="Arial"/>
              </a:rPr>
              <a:t>ﺔﯾﺣﺎﺑﺻاﻟﺔﺳارداﻟ– </a:t>
            </a:r>
            <a:r>
              <a:rPr sz="1200" b="1" spc="-5" dirty="0">
                <a:latin typeface="Arial"/>
                <a:cs typeface="Arial"/>
              </a:rPr>
              <a:t>ﺔﺛﻟﺎﺛﻟا </a:t>
            </a:r>
            <a:r>
              <a:rPr sz="1200" b="1" spc="-120" dirty="0">
                <a:latin typeface="Arial"/>
                <a:cs typeface="Arial"/>
              </a:rPr>
              <a:t>ﺔﻠﺣرﻣاﻟ  </a:t>
            </a:r>
            <a:r>
              <a:rPr sz="1200" b="1" spc="5" dirty="0">
                <a:latin typeface="Arial"/>
                <a:cs typeface="Arial"/>
              </a:rPr>
              <a:t>توﻠﺑ </a:t>
            </a:r>
            <a:r>
              <a:rPr sz="1200" b="1" spc="-5" dirty="0">
                <a:latin typeface="Arial"/>
                <a:cs typeface="Arial"/>
              </a:rPr>
              <a:t>دوﺑﻟا ﺔﻗرو </a:t>
            </a:r>
            <a:r>
              <a:rPr sz="1200" b="1" dirty="0">
                <a:latin typeface="Arial"/>
                <a:cs typeface="Arial"/>
              </a:rPr>
              <a:t>ﻰﻠﻋ </a:t>
            </a:r>
            <a:r>
              <a:rPr sz="1200" b="1" spc="-5" dirty="0">
                <a:latin typeface="Arial"/>
                <a:cs typeface="Arial"/>
              </a:rPr>
              <a:t>مﺳرﻟا</a:t>
            </a:r>
            <a:r>
              <a:rPr sz="1200" b="1" spc="-8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ح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60"/>
              </a:lnSpc>
            </a:pPr>
            <a:r>
              <a:rPr sz="1200" b="1" dirty="0">
                <a:latin typeface="Arial"/>
                <a:cs typeface="Arial"/>
              </a:rPr>
              <a:t>-</a:t>
            </a:r>
            <a:r>
              <a:rPr sz="1200" b="1" spc="75" dirty="0">
                <a:latin typeface="Arial"/>
                <a:cs typeface="Arial"/>
              </a:rPr>
              <a:t> </a:t>
            </a:r>
            <a:r>
              <a:rPr sz="1200" b="1" spc="-380" dirty="0">
                <a:latin typeface="Arial"/>
                <a:cs typeface="Arial"/>
              </a:rPr>
              <a:t>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00492" y="7009040"/>
            <a:ext cx="4508500" cy="0"/>
          </a:xfrm>
          <a:custGeom>
            <a:avLst/>
            <a:gdLst/>
            <a:ahLst/>
            <a:cxnLst/>
            <a:rect l="l" t="t" r="r" b="b"/>
            <a:pathLst>
              <a:path w="4508500">
                <a:moveTo>
                  <a:pt x="0" y="0"/>
                </a:moveTo>
                <a:lnTo>
                  <a:pt x="4507992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73644" y="7009040"/>
            <a:ext cx="4361815" cy="0"/>
          </a:xfrm>
          <a:custGeom>
            <a:avLst/>
            <a:gdLst/>
            <a:ahLst/>
            <a:cxnLst/>
            <a:rect l="l" t="t" r="r" b="b"/>
            <a:pathLst>
              <a:path w="4361815">
                <a:moveTo>
                  <a:pt x="0" y="0"/>
                </a:moveTo>
                <a:lnTo>
                  <a:pt x="4361688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08485" y="7009040"/>
            <a:ext cx="4173220" cy="0"/>
          </a:xfrm>
          <a:custGeom>
            <a:avLst/>
            <a:gdLst/>
            <a:ahLst/>
            <a:cxnLst/>
            <a:rect l="l" t="t" r="r" b="b"/>
            <a:pathLst>
              <a:path w="4173220">
                <a:moveTo>
                  <a:pt x="0" y="0"/>
                </a:moveTo>
                <a:lnTo>
                  <a:pt x="4172712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81636" y="7009040"/>
            <a:ext cx="4026535" cy="0"/>
          </a:xfrm>
          <a:custGeom>
            <a:avLst/>
            <a:gdLst/>
            <a:ahLst/>
            <a:cxnLst/>
            <a:rect l="l" t="t" r="r" b="b"/>
            <a:pathLst>
              <a:path w="4026534">
                <a:moveTo>
                  <a:pt x="0" y="0"/>
                </a:moveTo>
                <a:lnTo>
                  <a:pt x="4026408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87150" y="155233"/>
            <a:ext cx="828039" cy="8141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4187" y="1104472"/>
            <a:ext cx="8615044" cy="5882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68997" y="1989027"/>
            <a:ext cx="1520825" cy="520700"/>
          </a:xfrm>
          <a:custGeom>
            <a:avLst/>
            <a:gdLst/>
            <a:ahLst/>
            <a:cxnLst/>
            <a:rect l="l" t="t" r="r" b="b"/>
            <a:pathLst>
              <a:path w="1520825" h="520700">
                <a:moveTo>
                  <a:pt x="1520825" y="0"/>
                </a:moveTo>
                <a:lnTo>
                  <a:pt x="1519275" y="69211"/>
                </a:lnTo>
                <a:lnTo>
                  <a:pt x="1514901" y="131403"/>
                </a:lnTo>
                <a:lnTo>
                  <a:pt x="1508116" y="184095"/>
                </a:lnTo>
                <a:lnTo>
                  <a:pt x="1499335" y="224804"/>
                </a:lnTo>
                <a:lnTo>
                  <a:pt x="1477436" y="260350"/>
                </a:lnTo>
                <a:lnTo>
                  <a:pt x="803801" y="260350"/>
                </a:lnTo>
                <a:lnTo>
                  <a:pt x="792267" y="269649"/>
                </a:lnTo>
                <a:lnTo>
                  <a:pt x="773120" y="336604"/>
                </a:lnTo>
                <a:lnTo>
                  <a:pt x="766336" y="389296"/>
                </a:lnTo>
                <a:lnTo>
                  <a:pt x="761962" y="451488"/>
                </a:lnTo>
                <a:lnTo>
                  <a:pt x="760412" y="520700"/>
                </a:lnTo>
                <a:lnTo>
                  <a:pt x="758862" y="451488"/>
                </a:lnTo>
                <a:lnTo>
                  <a:pt x="754488" y="389296"/>
                </a:lnTo>
                <a:lnTo>
                  <a:pt x="747704" y="336604"/>
                </a:lnTo>
                <a:lnTo>
                  <a:pt x="738922" y="295895"/>
                </a:lnTo>
                <a:lnTo>
                  <a:pt x="717023" y="260350"/>
                </a:lnTo>
                <a:lnTo>
                  <a:pt x="43389" y="260350"/>
                </a:lnTo>
                <a:lnTo>
                  <a:pt x="31854" y="251050"/>
                </a:lnTo>
                <a:lnTo>
                  <a:pt x="21489" y="224804"/>
                </a:lnTo>
                <a:lnTo>
                  <a:pt x="12708" y="184095"/>
                </a:lnTo>
                <a:lnTo>
                  <a:pt x="5923" y="131403"/>
                </a:lnTo>
                <a:lnTo>
                  <a:pt x="1549" y="69211"/>
                </a:ln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83472" y="2012523"/>
            <a:ext cx="1520825" cy="520700"/>
          </a:xfrm>
          <a:custGeom>
            <a:avLst/>
            <a:gdLst/>
            <a:ahLst/>
            <a:cxnLst/>
            <a:rect l="l" t="t" r="r" b="b"/>
            <a:pathLst>
              <a:path w="1520825" h="520700">
                <a:moveTo>
                  <a:pt x="1520825" y="0"/>
                </a:moveTo>
                <a:lnTo>
                  <a:pt x="1519275" y="69211"/>
                </a:lnTo>
                <a:lnTo>
                  <a:pt x="1514901" y="131403"/>
                </a:lnTo>
                <a:lnTo>
                  <a:pt x="1508116" y="184095"/>
                </a:lnTo>
                <a:lnTo>
                  <a:pt x="1499335" y="224804"/>
                </a:lnTo>
                <a:lnTo>
                  <a:pt x="1477436" y="260350"/>
                </a:lnTo>
                <a:lnTo>
                  <a:pt x="803801" y="260350"/>
                </a:lnTo>
                <a:lnTo>
                  <a:pt x="792267" y="269649"/>
                </a:lnTo>
                <a:lnTo>
                  <a:pt x="773120" y="336604"/>
                </a:lnTo>
                <a:lnTo>
                  <a:pt x="766336" y="389296"/>
                </a:lnTo>
                <a:lnTo>
                  <a:pt x="761962" y="451488"/>
                </a:lnTo>
                <a:lnTo>
                  <a:pt x="760412" y="520700"/>
                </a:lnTo>
                <a:lnTo>
                  <a:pt x="758862" y="451488"/>
                </a:lnTo>
                <a:lnTo>
                  <a:pt x="754488" y="389296"/>
                </a:lnTo>
                <a:lnTo>
                  <a:pt x="747704" y="336604"/>
                </a:lnTo>
                <a:lnTo>
                  <a:pt x="738922" y="295895"/>
                </a:lnTo>
                <a:lnTo>
                  <a:pt x="717023" y="260350"/>
                </a:lnTo>
                <a:lnTo>
                  <a:pt x="43389" y="260350"/>
                </a:lnTo>
                <a:lnTo>
                  <a:pt x="31854" y="251050"/>
                </a:lnTo>
                <a:lnTo>
                  <a:pt x="21489" y="224804"/>
                </a:lnTo>
                <a:lnTo>
                  <a:pt x="12708" y="184095"/>
                </a:lnTo>
                <a:lnTo>
                  <a:pt x="5923" y="131403"/>
                </a:lnTo>
                <a:lnTo>
                  <a:pt x="1549" y="69211"/>
                </a:ln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17633" y="2036652"/>
            <a:ext cx="1520825" cy="520700"/>
          </a:xfrm>
          <a:custGeom>
            <a:avLst/>
            <a:gdLst/>
            <a:ahLst/>
            <a:cxnLst/>
            <a:rect l="l" t="t" r="r" b="b"/>
            <a:pathLst>
              <a:path w="1520825" h="520700">
                <a:moveTo>
                  <a:pt x="1520825" y="0"/>
                </a:moveTo>
                <a:lnTo>
                  <a:pt x="1519275" y="69211"/>
                </a:lnTo>
                <a:lnTo>
                  <a:pt x="1514901" y="131403"/>
                </a:lnTo>
                <a:lnTo>
                  <a:pt x="1508116" y="184095"/>
                </a:lnTo>
                <a:lnTo>
                  <a:pt x="1499335" y="224804"/>
                </a:lnTo>
                <a:lnTo>
                  <a:pt x="1477436" y="260350"/>
                </a:lnTo>
                <a:lnTo>
                  <a:pt x="803801" y="260350"/>
                </a:lnTo>
                <a:lnTo>
                  <a:pt x="792267" y="269649"/>
                </a:lnTo>
                <a:lnTo>
                  <a:pt x="773120" y="336604"/>
                </a:lnTo>
                <a:lnTo>
                  <a:pt x="766336" y="389296"/>
                </a:lnTo>
                <a:lnTo>
                  <a:pt x="761962" y="451488"/>
                </a:lnTo>
                <a:lnTo>
                  <a:pt x="760412" y="520700"/>
                </a:lnTo>
                <a:lnTo>
                  <a:pt x="758862" y="451488"/>
                </a:lnTo>
                <a:lnTo>
                  <a:pt x="754488" y="389296"/>
                </a:lnTo>
                <a:lnTo>
                  <a:pt x="747704" y="336604"/>
                </a:lnTo>
                <a:lnTo>
                  <a:pt x="738922" y="295895"/>
                </a:lnTo>
                <a:lnTo>
                  <a:pt x="717023" y="260350"/>
                </a:lnTo>
                <a:lnTo>
                  <a:pt x="43389" y="260350"/>
                </a:lnTo>
                <a:lnTo>
                  <a:pt x="31854" y="251050"/>
                </a:lnTo>
                <a:lnTo>
                  <a:pt x="21489" y="224804"/>
                </a:lnTo>
                <a:lnTo>
                  <a:pt x="12708" y="184095"/>
                </a:lnTo>
                <a:lnTo>
                  <a:pt x="5923" y="131403"/>
                </a:lnTo>
                <a:lnTo>
                  <a:pt x="1549" y="69211"/>
                </a:ln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17503" y="2061415"/>
            <a:ext cx="1520825" cy="520700"/>
          </a:xfrm>
          <a:custGeom>
            <a:avLst/>
            <a:gdLst/>
            <a:ahLst/>
            <a:cxnLst/>
            <a:rect l="l" t="t" r="r" b="b"/>
            <a:pathLst>
              <a:path w="1520825" h="520700">
                <a:moveTo>
                  <a:pt x="1520825" y="0"/>
                </a:moveTo>
                <a:lnTo>
                  <a:pt x="1519275" y="69211"/>
                </a:lnTo>
                <a:lnTo>
                  <a:pt x="1514901" y="131403"/>
                </a:lnTo>
                <a:lnTo>
                  <a:pt x="1508116" y="184095"/>
                </a:lnTo>
                <a:lnTo>
                  <a:pt x="1499335" y="224804"/>
                </a:lnTo>
                <a:lnTo>
                  <a:pt x="1477436" y="260350"/>
                </a:lnTo>
                <a:lnTo>
                  <a:pt x="803801" y="260350"/>
                </a:lnTo>
                <a:lnTo>
                  <a:pt x="792267" y="269649"/>
                </a:lnTo>
                <a:lnTo>
                  <a:pt x="773120" y="336604"/>
                </a:lnTo>
                <a:lnTo>
                  <a:pt x="766336" y="389296"/>
                </a:lnTo>
                <a:lnTo>
                  <a:pt x="761962" y="451488"/>
                </a:lnTo>
                <a:lnTo>
                  <a:pt x="760412" y="520700"/>
                </a:lnTo>
                <a:lnTo>
                  <a:pt x="758862" y="451488"/>
                </a:lnTo>
                <a:lnTo>
                  <a:pt x="754488" y="389296"/>
                </a:lnTo>
                <a:lnTo>
                  <a:pt x="747704" y="336604"/>
                </a:lnTo>
                <a:lnTo>
                  <a:pt x="738922" y="295895"/>
                </a:lnTo>
                <a:lnTo>
                  <a:pt x="717023" y="260350"/>
                </a:lnTo>
                <a:lnTo>
                  <a:pt x="43389" y="260350"/>
                </a:lnTo>
                <a:lnTo>
                  <a:pt x="31854" y="251050"/>
                </a:lnTo>
                <a:lnTo>
                  <a:pt x="21489" y="224804"/>
                </a:lnTo>
                <a:lnTo>
                  <a:pt x="12708" y="184095"/>
                </a:lnTo>
                <a:lnTo>
                  <a:pt x="5923" y="131403"/>
                </a:lnTo>
                <a:lnTo>
                  <a:pt x="1549" y="69211"/>
                </a:ln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155471" y="2095705"/>
            <a:ext cx="1520825" cy="520700"/>
          </a:xfrm>
          <a:custGeom>
            <a:avLst/>
            <a:gdLst/>
            <a:ahLst/>
            <a:cxnLst/>
            <a:rect l="l" t="t" r="r" b="b"/>
            <a:pathLst>
              <a:path w="1520825" h="520700">
                <a:moveTo>
                  <a:pt x="1520825" y="0"/>
                </a:moveTo>
                <a:lnTo>
                  <a:pt x="1519275" y="69211"/>
                </a:lnTo>
                <a:lnTo>
                  <a:pt x="1514901" y="131403"/>
                </a:lnTo>
                <a:lnTo>
                  <a:pt x="1508116" y="184095"/>
                </a:lnTo>
                <a:lnTo>
                  <a:pt x="1499335" y="224804"/>
                </a:lnTo>
                <a:lnTo>
                  <a:pt x="1477436" y="260350"/>
                </a:lnTo>
                <a:lnTo>
                  <a:pt x="803801" y="260350"/>
                </a:lnTo>
                <a:lnTo>
                  <a:pt x="792267" y="269649"/>
                </a:lnTo>
                <a:lnTo>
                  <a:pt x="773120" y="336604"/>
                </a:lnTo>
                <a:lnTo>
                  <a:pt x="766336" y="389296"/>
                </a:lnTo>
                <a:lnTo>
                  <a:pt x="761962" y="451488"/>
                </a:lnTo>
                <a:lnTo>
                  <a:pt x="760412" y="520700"/>
                </a:lnTo>
                <a:lnTo>
                  <a:pt x="758862" y="451488"/>
                </a:lnTo>
                <a:lnTo>
                  <a:pt x="754488" y="389296"/>
                </a:lnTo>
                <a:lnTo>
                  <a:pt x="747704" y="336604"/>
                </a:lnTo>
                <a:lnTo>
                  <a:pt x="738922" y="295895"/>
                </a:lnTo>
                <a:lnTo>
                  <a:pt x="717023" y="260350"/>
                </a:lnTo>
                <a:lnTo>
                  <a:pt x="43389" y="260350"/>
                </a:lnTo>
                <a:lnTo>
                  <a:pt x="31854" y="251050"/>
                </a:lnTo>
                <a:lnTo>
                  <a:pt x="21489" y="224804"/>
                </a:lnTo>
                <a:lnTo>
                  <a:pt x="12708" y="184095"/>
                </a:lnTo>
                <a:lnTo>
                  <a:pt x="5923" y="131403"/>
                </a:lnTo>
                <a:lnTo>
                  <a:pt x="1549" y="69211"/>
                </a:ln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491907" y="2529307"/>
            <a:ext cx="887730" cy="281305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220"/>
              </a:spcBef>
            </a:pPr>
            <a:r>
              <a:rPr sz="1200" b="1" dirty="0">
                <a:latin typeface="Calibri"/>
                <a:cs typeface="Calibri"/>
              </a:rPr>
              <a:t>Decade</a:t>
            </a:r>
            <a:r>
              <a:rPr sz="1200" b="1" spc="-10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83192" y="2632815"/>
            <a:ext cx="803275" cy="24892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220"/>
              </a:spcBef>
            </a:pPr>
            <a:r>
              <a:rPr sz="1200" b="1" dirty="0">
                <a:latin typeface="Calibri"/>
                <a:cs typeface="Calibri"/>
              </a:rPr>
              <a:t>Decade</a:t>
            </a:r>
            <a:r>
              <a:rPr sz="1200" b="1" spc="-10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01172" y="2632815"/>
            <a:ext cx="803275" cy="24892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220"/>
              </a:spcBef>
            </a:pPr>
            <a:r>
              <a:rPr sz="1200" b="1" dirty="0">
                <a:latin typeface="Calibri"/>
                <a:cs typeface="Calibri"/>
              </a:rPr>
              <a:t>Decade</a:t>
            </a:r>
            <a:r>
              <a:rPr sz="1200" b="1" spc="-10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33731" y="2695679"/>
            <a:ext cx="803275" cy="24892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229"/>
              </a:spcBef>
            </a:pPr>
            <a:r>
              <a:rPr sz="1200" b="1" dirty="0">
                <a:latin typeface="Calibri"/>
                <a:cs typeface="Calibri"/>
              </a:rPr>
              <a:t>Decade</a:t>
            </a:r>
            <a:r>
              <a:rPr sz="1200" b="1" spc="-10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516786" y="2677264"/>
            <a:ext cx="803275" cy="24892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229"/>
              </a:spcBef>
            </a:pPr>
            <a:r>
              <a:rPr sz="1200" b="1" dirty="0">
                <a:latin typeface="Calibri"/>
                <a:cs typeface="Calibri"/>
              </a:rPr>
              <a:t>Decade</a:t>
            </a:r>
            <a:r>
              <a:rPr sz="1200" b="1" spc="-10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949107" y="3689376"/>
            <a:ext cx="5257165" cy="2839720"/>
          </a:xfrm>
          <a:custGeom>
            <a:avLst/>
            <a:gdLst/>
            <a:ahLst/>
            <a:cxnLst/>
            <a:rect l="l" t="t" r="r" b="b"/>
            <a:pathLst>
              <a:path w="5257165" h="2839720">
                <a:moveTo>
                  <a:pt x="0" y="0"/>
                </a:moveTo>
                <a:lnTo>
                  <a:pt x="5257165" y="0"/>
                </a:lnTo>
                <a:lnTo>
                  <a:pt x="5257165" y="2839720"/>
                </a:lnTo>
                <a:lnTo>
                  <a:pt x="0" y="283972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008285" y="4186085"/>
            <a:ext cx="2726055" cy="247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163830" algn="l"/>
              </a:tabLst>
            </a:pPr>
            <a:r>
              <a:rPr sz="1600" b="1" dirty="0">
                <a:latin typeface="Arial"/>
                <a:cs typeface="Arial"/>
              </a:rPr>
              <a:t>ُ		لوا نﺄﻓ هﻼﻋأ </a:t>
            </a:r>
            <a:r>
              <a:rPr sz="1600" b="1" spc="-5" dirty="0">
                <a:latin typeface="Arial"/>
                <a:cs typeface="Arial"/>
              </a:rPr>
              <a:t>ظﺣﻼﻧ </a:t>
            </a:r>
            <a:r>
              <a:rPr sz="1600" b="1" spc="-10" dirty="0">
                <a:latin typeface="Arial"/>
                <a:cs typeface="Arial"/>
              </a:rPr>
              <a:t>ﺎﻣﻛ ثﯾﺣ </a:t>
            </a:r>
            <a:r>
              <a:rPr sz="1600" b="1" spc="-5" dirty="0">
                <a:latin typeface="Arial"/>
                <a:cs typeface="Arial"/>
              </a:rPr>
              <a:t>,ﺔﺣﺎﺳﻣﻟ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دﯾﺑﻋ </a:t>
            </a:r>
            <a:r>
              <a:rPr spc="-5" dirty="0"/>
              <a:t>ﻲﺻﺎﻋ</a:t>
            </a:r>
            <a:r>
              <a:rPr spc="-65" dirty="0"/>
              <a:t> </a:t>
            </a:r>
            <a:r>
              <a:rPr spc="-130" dirty="0"/>
              <a:t>دﺎﯾزد.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030720" y="3721204"/>
            <a:ext cx="4952365" cy="16567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1905">
              <a:lnSpc>
                <a:spcPct val="96900"/>
              </a:lnSpc>
              <a:tabLst>
                <a:tab pos="1965960" algn="l"/>
              </a:tabLst>
            </a:pPr>
            <a:r>
              <a:rPr sz="1600" b="1" spc="-5" dirty="0">
                <a:latin typeface="Arial"/>
                <a:cs typeface="Arial"/>
              </a:rPr>
              <a:t>١٠ </a:t>
            </a:r>
            <a:r>
              <a:rPr sz="1600" b="1" dirty="0">
                <a:latin typeface="Arial"/>
                <a:cs typeface="Arial"/>
              </a:rPr>
              <a:t>ﻰﻠﻋ </a:t>
            </a:r>
            <a:r>
              <a:rPr sz="1600" b="1" spc="-5" dirty="0">
                <a:latin typeface="Arial"/>
                <a:cs typeface="Arial"/>
              </a:rPr>
              <a:t>دﯾﻛﯾد </a:t>
            </a:r>
            <a:r>
              <a:rPr sz="1600" b="1" dirty="0">
                <a:latin typeface="Arial"/>
                <a:cs typeface="Arial"/>
              </a:rPr>
              <a:t>لﻛ </a:t>
            </a:r>
            <a:r>
              <a:rPr sz="1600" b="1" spc="-5" dirty="0">
                <a:latin typeface="Arial"/>
                <a:cs typeface="Arial"/>
              </a:rPr>
              <a:t>يوﺗﺣﯾو </a:t>
            </a:r>
            <a:r>
              <a:rPr sz="1600" b="1" dirty="0">
                <a:latin typeface="Arial"/>
                <a:cs typeface="Arial"/>
              </a:rPr>
              <a:t>,٥ ددﻋ </a:t>
            </a:r>
            <a:r>
              <a:rPr sz="1600" b="1" spc="-5" dirty="0">
                <a:latin typeface="Arial"/>
                <a:cs typeface="Arial"/>
              </a:rPr>
              <a:t>دﯾﺎﻛﯾد </a:t>
            </a:r>
            <a:r>
              <a:rPr sz="1600" b="1" spc="-10" dirty="0">
                <a:latin typeface="Arial"/>
                <a:cs typeface="Arial"/>
              </a:rPr>
              <a:t>ﻰﻠﻋ </a:t>
            </a:r>
            <a:r>
              <a:rPr sz="1600" b="1" spc="-5" dirty="0">
                <a:latin typeface="Arial"/>
                <a:cs typeface="Arial"/>
              </a:rPr>
              <a:t>ﻲﻘﻓﻻا بﻧﺎﺟﻟﺎﺑ </a:t>
            </a:r>
            <a:r>
              <a:rPr sz="1600" b="1" dirty="0">
                <a:latin typeface="Arial"/>
                <a:cs typeface="Arial"/>
              </a:rPr>
              <a:t>ﺔﻗروﻟا </a:t>
            </a:r>
            <a:r>
              <a:rPr sz="1600" b="1" spc="-345" dirty="0">
                <a:latin typeface="Arial"/>
                <a:cs typeface="Arial"/>
              </a:rPr>
              <a:t>يوﺗﺗﺣ  </a:t>
            </a:r>
            <a:r>
              <a:rPr sz="1600" b="1" spc="-320" dirty="0">
                <a:latin typeface="Arial"/>
                <a:cs typeface="Arial"/>
              </a:rPr>
              <a:t>يﺎوﺳﻣﺗرﯾﻏ    </a:t>
            </a:r>
            <a:r>
              <a:rPr sz="1600" b="1" dirty="0">
                <a:latin typeface="Arial"/>
                <a:cs typeface="Arial"/>
              </a:rPr>
              <a:t>رﺎﺷﻋﻻا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نﺄﻓ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ﺔ	</a:t>
            </a:r>
            <a:r>
              <a:rPr sz="1600" b="1" spc="-90" dirty="0">
                <a:latin typeface="Arial"/>
                <a:cs typeface="Arial"/>
              </a:rPr>
              <a:t>ﺗرﺎﻏﻟوﺔﻗروﻟا </a:t>
            </a:r>
            <a:r>
              <a:rPr sz="1600" b="1" dirty="0">
                <a:latin typeface="Arial"/>
                <a:cs typeface="Arial"/>
              </a:rPr>
              <a:t>وﻧا </a:t>
            </a:r>
            <a:r>
              <a:rPr sz="1600" b="1" spc="-10" dirty="0">
                <a:latin typeface="Arial"/>
                <a:cs typeface="Arial"/>
              </a:rPr>
              <a:t>ﺎﻣﺑ </a:t>
            </a:r>
            <a:r>
              <a:rPr sz="1600" b="1" dirty="0">
                <a:latin typeface="Arial"/>
                <a:cs typeface="Arial"/>
              </a:rPr>
              <a:t>نﻛﻟ</a:t>
            </a:r>
            <a:r>
              <a:rPr sz="1600" b="1" spc="7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,(رﺎﺷﻋا)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265" dirty="0">
                <a:latin typeface="Arial"/>
                <a:cs typeface="Arial"/>
              </a:rPr>
              <a:t>,ءازأﺟ </a:t>
            </a:r>
            <a:r>
              <a:rPr sz="1600" b="1" spc="-120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   </a:t>
            </a:r>
            <a:r>
              <a:rPr sz="1600" b="1" spc="-5" dirty="0">
                <a:latin typeface="Arial"/>
                <a:cs typeface="Arial"/>
              </a:rPr>
              <a:t>ﮫﻣﺟﺣ رﻐﺻﯾ </a:t>
            </a:r>
            <a:r>
              <a:rPr sz="1600" b="1" dirty="0">
                <a:latin typeface="Arial"/>
                <a:cs typeface="Arial"/>
              </a:rPr>
              <a:t>مﺛ </a:t>
            </a:r>
            <a:r>
              <a:rPr sz="1600" b="1" spc="-5" dirty="0">
                <a:latin typeface="Arial"/>
                <a:cs typeface="Arial"/>
              </a:rPr>
              <a:t>رﯾﺑﻛ نوﻛﯾ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220" dirty="0">
                <a:latin typeface="Arial"/>
                <a:cs typeface="Arial"/>
              </a:rPr>
              <a:t>رُﺷﻋ</a:t>
            </a:r>
            <a:endParaRPr sz="1600">
              <a:latin typeface="Arial"/>
              <a:cs typeface="Arial"/>
            </a:endParaRPr>
          </a:p>
          <a:p>
            <a:pPr marL="57150" marR="1635125" indent="-57150">
              <a:lnSpc>
                <a:spcPts val="1850"/>
              </a:lnSpc>
            </a:pPr>
            <a:r>
              <a:rPr sz="1600" b="1" spc="-20" dirty="0">
                <a:latin typeface="Arial"/>
                <a:cs typeface="Arial"/>
              </a:rPr>
              <a:t>.</a:t>
            </a:r>
            <a:r>
              <a:rPr sz="2400" b="1" spc="-30" baseline="1736" dirty="0">
                <a:latin typeface="Arial"/>
                <a:cs typeface="Arial"/>
              </a:rPr>
              <a:t>ً</a:t>
            </a:r>
            <a:r>
              <a:rPr sz="1600" b="1" spc="-20" dirty="0">
                <a:latin typeface="Arial"/>
                <a:cs typeface="Arial"/>
              </a:rPr>
              <a:t>ﺎﻣﺟﺣ </a:t>
            </a:r>
            <a:r>
              <a:rPr sz="1600" b="1" spc="-5" dirty="0">
                <a:latin typeface="Arial"/>
                <a:cs typeface="Arial"/>
              </a:rPr>
              <a:t>رﻐﺻﻷا وھو </a:t>
            </a:r>
            <a:r>
              <a:rPr sz="1600" b="1" dirty="0">
                <a:latin typeface="Arial"/>
                <a:cs typeface="Arial"/>
              </a:rPr>
              <a:t>رﯾﺧﻷا رﺷﻌﻟا </a:t>
            </a:r>
            <a:r>
              <a:rPr sz="1600" b="1" spc="5" dirty="0">
                <a:latin typeface="Arial"/>
                <a:cs typeface="Arial"/>
              </a:rPr>
              <a:t>ﻰﻟا </a:t>
            </a:r>
            <a:r>
              <a:rPr sz="1600" b="1" dirty="0">
                <a:latin typeface="Arial"/>
                <a:cs typeface="Arial"/>
              </a:rPr>
              <a:t>لوﺻوﻟا ﻰﺗﺣ  مﻗرﻟﺎﺑ دﯾﻛﯾدﻟا</a:t>
            </a:r>
            <a:r>
              <a:rPr sz="1600" b="1" spc="-10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أد</a:t>
            </a:r>
            <a:endParaRPr sz="1600">
              <a:latin typeface="Arial"/>
              <a:cs typeface="Arial"/>
            </a:endParaRPr>
          </a:p>
          <a:p>
            <a:pPr marL="1905">
              <a:lnSpc>
                <a:spcPts val="1800"/>
              </a:lnSpc>
            </a:pPr>
            <a:r>
              <a:rPr sz="1600" b="1" spc="-5" dirty="0">
                <a:latin typeface="Calibri"/>
                <a:cs typeface="Calibri"/>
              </a:rPr>
              <a:t>1,2,3,4,5,6,7,8,9,1</a:t>
            </a:r>
            <a:endParaRPr sz="1600">
              <a:latin typeface="Calibri"/>
              <a:cs typeface="Calibri"/>
            </a:endParaRPr>
          </a:p>
          <a:p>
            <a:pPr marL="159385">
              <a:lnSpc>
                <a:spcPct val="100000"/>
              </a:lnSpc>
              <a:spcBef>
                <a:spcPts val="25"/>
              </a:spcBef>
            </a:pPr>
            <a:r>
              <a:rPr sz="1600" b="1" dirty="0">
                <a:latin typeface="Arial"/>
                <a:cs typeface="Arial"/>
              </a:rPr>
              <a:t>ءازﺟأ ةرﺷﻋ </a:t>
            </a:r>
            <a:r>
              <a:rPr sz="1600" b="1" spc="-285" dirty="0">
                <a:latin typeface="Arial"/>
                <a:cs typeface="Arial"/>
              </a:rPr>
              <a:t>مﺿوﯾ١ </a:t>
            </a:r>
            <a:r>
              <a:rPr sz="1600" b="1" spc="-13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مﻗرﺑ ﻲﮭﺗﻧﯾو دﺣاو مﻗر </a:t>
            </a:r>
            <a:r>
              <a:rPr sz="1600" b="1" dirty="0">
                <a:latin typeface="Arial"/>
                <a:cs typeface="Arial"/>
              </a:rPr>
              <a:t>نﻣ </a:t>
            </a:r>
            <a:r>
              <a:rPr sz="1600" b="1" spc="-5" dirty="0">
                <a:latin typeface="Arial"/>
                <a:cs typeface="Arial"/>
              </a:rPr>
              <a:t>أدﺑﯾ </a:t>
            </a:r>
            <a:r>
              <a:rPr sz="1600" b="1" spc="5" dirty="0">
                <a:latin typeface="Arial"/>
                <a:cs typeface="Arial"/>
              </a:rPr>
              <a:t>يأ </a:t>
            </a:r>
            <a:r>
              <a:rPr sz="1600" b="1" dirty="0">
                <a:latin typeface="Arial"/>
                <a:cs typeface="Arial"/>
              </a:rPr>
              <a:t>,هﻼﻋأ ﺢﺿوﻣ</a:t>
            </a:r>
            <a:r>
              <a:rPr sz="1600" b="1" spc="-10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ﺎ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62162" y="5365660"/>
            <a:ext cx="4960620" cy="395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تﺑﺎﺛ </a:t>
            </a:r>
            <a:r>
              <a:rPr sz="1600" b="1" spc="-210" dirty="0">
                <a:latin typeface="Arial"/>
                <a:cs typeface="Arial"/>
              </a:rPr>
              <a:t>نو</a:t>
            </a:r>
            <a:r>
              <a:rPr sz="2400" b="1" spc="-315" baseline="-34722" dirty="0">
                <a:latin typeface="Calibri"/>
                <a:cs typeface="Calibri"/>
              </a:rPr>
              <a:t>N </a:t>
            </a:r>
            <a:r>
              <a:rPr sz="1600" b="1" dirty="0">
                <a:latin typeface="Arial"/>
                <a:cs typeface="Arial"/>
              </a:rPr>
              <a:t>ﻛﯾ </a:t>
            </a:r>
            <a:r>
              <a:rPr sz="1600" b="1" spc="-5" dirty="0">
                <a:latin typeface="Arial"/>
                <a:cs typeface="Arial"/>
              </a:rPr>
              <a:t>ﻲﻘﻓﻻا </a:t>
            </a:r>
            <a:r>
              <a:rPr sz="1600" b="1" spc="-110" dirty="0">
                <a:latin typeface="Arial"/>
                <a:cs typeface="Arial"/>
              </a:rPr>
              <a:t>روﺣ</a:t>
            </a:r>
            <a:r>
              <a:rPr sz="2400" b="1" spc="-165" baseline="-38194" dirty="0">
                <a:latin typeface="Calibri"/>
                <a:cs typeface="Calibri"/>
              </a:rPr>
              <a:t>G </a:t>
            </a:r>
            <a:r>
              <a:rPr sz="1600" b="1" spc="5" dirty="0">
                <a:latin typeface="Arial"/>
                <a:cs typeface="Arial"/>
              </a:rPr>
              <a:t>ﻣﻟا </a:t>
            </a:r>
            <a:r>
              <a:rPr sz="1600" b="1" spc="-10" dirty="0">
                <a:latin typeface="Arial"/>
                <a:cs typeface="Arial"/>
              </a:rPr>
              <a:t>مﯾﻗرﺗ </a:t>
            </a:r>
            <a:r>
              <a:rPr sz="1600" b="1" spc="-5" dirty="0">
                <a:latin typeface="Arial"/>
                <a:cs typeface="Arial"/>
              </a:rPr>
              <a:t>.اذﻛھو دﺣاو مﻗرﻟﺎﺑ دﯾدﺟﻟا </a:t>
            </a:r>
            <a:r>
              <a:rPr sz="1600" b="1" dirty="0">
                <a:latin typeface="Arial"/>
                <a:cs typeface="Arial"/>
              </a:rPr>
              <a:t>دﯾﻛﯾدﻟا </a:t>
            </a:r>
            <a:r>
              <a:rPr sz="1600" b="1" spc="-10" dirty="0">
                <a:latin typeface="Arial"/>
                <a:cs typeface="Arial"/>
              </a:rPr>
              <a:t>أدﺑﯾ </a:t>
            </a:r>
            <a:r>
              <a:rPr sz="1600" b="1" dirty="0">
                <a:latin typeface="Arial"/>
                <a:cs typeface="Arial"/>
              </a:rPr>
              <a:t>مﺛ  </a:t>
            </a:r>
            <a:r>
              <a:rPr sz="1600" b="1" spc="-409" dirty="0">
                <a:latin typeface="Arial"/>
                <a:cs typeface="Arial"/>
              </a:rPr>
              <a:t> </a:t>
            </a:r>
            <a:r>
              <a:rPr sz="1600" b="1" spc="-730" dirty="0">
                <a:latin typeface="Arial"/>
                <a:cs typeface="Arial"/>
              </a:rPr>
              <a:t>نوﻣ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37364" y="5600357"/>
            <a:ext cx="4629785" cy="4292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1600" b="1" spc="-430" dirty="0">
                <a:latin typeface="Calibri"/>
                <a:cs typeface="Calibri"/>
              </a:rPr>
              <a:t>M</a:t>
            </a:r>
            <a:r>
              <a:rPr sz="2400" b="1" spc="-644" baseline="-17361" dirty="0">
                <a:latin typeface="Calibri"/>
                <a:cs typeface="Calibri"/>
              </a:rPr>
              <a:t>O</a:t>
            </a:r>
            <a:r>
              <a:rPr sz="2400" b="1" spc="697" baseline="-17361" dirty="0">
                <a:latin typeface="Calibri"/>
                <a:cs typeface="Calibri"/>
              </a:rPr>
              <a:t> </a:t>
            </a:r>
            <a:r>
              <a:rPr sz="1600" b="1" spc="-565" dirty="0">
                <a:latin typeface="Calibri"/>
                <a:cs typeface="Calibri"/>
              </a:rPr>
              <a:t>ﺎﻨ</a:t>
            </a:r>
            <a:r>
              <a:rPr sz="2400" b="1" spc="-847" baseline="-38194" dirty="0">
                <a:latin typeface="Calibri"/>
                <a:cs typeface="Calibri"/>
              </a:rPr>
              <a:t>N</a:t>
            </a:r>
            <a:r>
              <a:rPr sz="2400" b="1" spc="-217" baseline="-38194" dirty="0">
                <a:latin typeface="Calibri"/>
                <a:cs typeface="Calibri"/>
              </a:rPr>
              <a:t> </a:t>
            </a:r>
            <a:r>
              <a:rPr sz="1600" b="1" spc="-590" dirty="0">
                <a:latin typeface="Calibri"/>
                <a:cs typeface="Calibri"/>
              </a:rPr>
              <a:t>ﻠﻗ</a:t>
            </a:r>
            <a:r>
              <a:rPr sz="1600" b="1" spc="-60" dirty="0">
                <a:latin typeface="Calibri"/>
                <a:cs typeface="Calibri"/>
              </a:rPr>
              <a:t> </a:t>
            </a:r>
            <a:r>
              <a:rPr sz="1600" b="1" spc="-320" dirty="0">
                <a:latin typeface="Calibri"/>
                <a:cs typeface="Calibri"/>
              </a:rPr>
              <a:t>ﺎﻤIﻢ=ﻗFﻟا </a:t>
            </a:r>
            <a:r>
              <a:rPr sz="1600" b="1" spc="-409" dirty="0">
                <a:latin typeface="Calibri"/>
                <a:cs typeface="Calibri"/>
              </a:rPr>
              <a:t>أﺪCBو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,w </a:t>
            </a:r>
            <a:r>
              <a:rPr sz="1600" b="1" spc="-409" dirty="0">
                <a:latin typeface="Calibri"/>
                <a:cs typeface="Calibri"/>
              </a:rPr>
              <a:t>لا</a:t>
            </a:r>
            <a:r>
              <a:rPr sz="1600" b="1" spc="-15" dirty="0">
                <a:latin typeface="Calibri"/>
                <a:cs typeface="Calibri"/>
              </a:rPr>
              <a:t> </a:t>
            </a:r>
            <a:r>
              <a:rPr sz="1600" b="1" spc="-240" dirty="0">
                <a:latin typeface="Calibri"/>
                <a:cs typeface="Calibri"/>
              </a:rPr>
              <a:t>ﺔﻤ=ﻗ </a:t>
            </a:r>
            <a:r>
              <a:rPr sz="1600" b="1" spc="-595" dirty="0">
                <a:latin typeface="Calibri"/>
                <a:cs typeface="Calibri"/>
              </a:rPr>
              <a:t>راﺪﻘﻣ </a:t>
            </a:r>
            <a:r>
              <a:rPr sz="1600" b="1" spc="-355" dirty="0">
                <a:latin typeface="Calibri"/>
                <a:cs typeface="Calibri"/>
              </a:rPr>
              <a:t> </a:t>
            </a:r>
            <a:r>
              <a:rPr sz="1600" b="1" spc="-434" dirty="0">
                <a:latin typeface="Calibri"/>
                <a:cs typeface="Calibri"/>
              </a:rPr>
              <a:t>ﻮو5|G|,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spc="5" dirty="0">
                <a:latin typeface="Calibri"/>
                <a:cs typeface="Calibri"/>
              </a:rPr>
              <a:t>Ø  </a:t>
            </a:r>
            <a:r>
              <a:rPr sz="1600" b="1" spc="-85" dirty="0">
                <a:latin typeface="Arial"/>
                <a:cs typeface="Arial"/>
              </a:rPr>
              <a:t>نﯾﻣﺳر</a:t>
            </a:r>
            <a:r>
              <a:rPr sz="2400" b="1" spc="-127" baseline="-46875" dirty="0">
                <a:latin typeface="Calibri"/>
                <a:cs typeface="Calibri"/>
              </a:rPr>
              <a:t>N  </a:t>
            </a:r>
            <a:r>
              <a:rPr sz="1600" b="1" spc="-10" dirty="0">
                <a:latin typeface="Arial"/>
                <a:cs typeface="Arial"/>
              </a:rPr>
              <a:t>ﻟا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b="1" spc="-450" dirty="0">
                <a:latin typeface="Arial"/>
                <a:cs typeface="Arial"/>
              </a:rPr>
              <a:t>ﻼﻟﻛ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05003" y="5847245"/>
            <a:ext cx="4509770" cy="568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600" b="1" spc="-430" dirty="0">
                <a:latin typeface="Calibri"/>
                <a:cs typeface="Calibri"/>
              </a:rPr>
              <a:t>M</a:t>
            </a:r>
            <a:r>
              <a:rPr sz="2400" b="1" spc="-644" baseline="-17361" dirty="0">
                <a:latin typeface="Calibri"/>
                <a:cs typeface="Calibri"/>
              </a:rPr>
              <a:t>O</a:t>
            </a:r>
            <a:r>
              <a:rPr sz="2400" b="1" spc="772" baseline="-17361" dirty="0">
                <a:latin typeface="Calibri"/>
                <a:cs typeface="Calibri"/>
              </a:rPr>
              <a:t> </a:t>
            </a:r>
            <a:r>
              <a:rPr sz="1600" b="1" spc="5" dirty="0">
                <a:latin typeface="Calibri"/>
                <a:cs typeface="Calibri"/>
              </a:rPr>
              <a:t>Wc </a:t>
            </a:r>
            <a:r>
              <a:rPr sz="1600" b="1" spc="-525" dirty="0">
                <a:latin typeface="Calibri"/>
                <a:cs typeface="Calibri"/>
              </a:rPr>
              <a:t>ﺮﻐاﺻﻦﻣ</a:t>
            </a:r>
            <a:r>
              <a:rPr sz="1600" b="1" spc="-114" dirty="0">
                <a:latin typeface="Calibri"/>
                <a:cs typeface="Calibri"/>
              </a:rPr>
              <a:t> </a:t>
            </a:r>
            <a:r>
              <a:rPr sz="1600" b="1" spc="-105" dirty="0">
                <a:latin typeface="Calibri"/>
                <a:cs typeface="Calibri"/>
              </a:rPr>
              <a:t>ﺮﻐﺻا </a:t>
            </a:r>
            <a:r>
              <a:rPr sz="1600" b="1" spc="-140" dirty="0">
                <a:latin typeface="Calibri"/>
                <a:cs typeface="Calibri"/>
              </a:rPr>
              <a:t>Y</a:t>
            </a:r>
            <a:r>
              <a:rPr sz="2400" b="1" spc="-209" baseline="-17361" dirty="0">
                <a:latin typeface="Calibri"/>
                <a:cs typeface="Calibri"/>
              </a:rPr>
              <a:t>O </a:t>
            </a:r>
            <a:r>
              <a:rPr sz="1600" b="1" spc="-175" dirty="0">
                <a:latin typeface="Calibri"/>
                <a:cs typeface="Calibri"/>
              </a:rPr>
              <a:t>و </a:t>
            </a:r>
            <a:r>
              <a:rPr sz="1600" b="1" spc="-305" dirty="0">
                <a:latin typeface="Calibri"/>
                <a:cs typeface="Calibri"/>
              </a:rPr>
              <a:t>ﻢﺳﺮﻟا</a:t>
            </a:r>
            <a:r>
              <a:rPr sz="1600" b="1" spc="-250" dirty="0">
                <a:latin typeface="Calibri"/>
                <a:cs typeface="Calibri"/>
              </a:rPr>
              <a:t> </a:t>
            </a:r>
            <a:r>
              <a:rPr sz="1600" b="1" spc="-475" dirty="0">
                <a:latin typeface="Calibri"/>
                <a:cs typeface="Calibri"/>
              </a:rPr>
              <a:t>ﺔVاﺪCﻟ</a:t>
            </a:r>
            <a:r>
              <a:rPr sz="1600" b="1" spc="-10" dirty="0">
                <a:latin typeface="Calibri"/>
                <a:cs typeface="Calibri"/>
              </a:rPr>
              <a:t> </a:t>
            </a:r>
            <a:r>
              <a:rPr sz="1600" b="1" spc="-685" dirty="0">
                <a:latin typeface="Calibri"/>
                <a:cs typeface="Calibri"/>
              </a:rPr>
              <a:t>w 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245" dirty="0">
                <a:latin typeface="Calibri"/>
                <a:cs typeface="Calibri"/>
              </a:rPr>
              <a:t>ﺔﻤ=ﻗ   </a:t>
            </a:r>
            <a:r>
              <a:rPr sz="1600" b="1" spc="85" dirty="0">
                <a:latin typeface="Calibri"/>
                <a:cs typeface="Calibri"/>
              </a:rPr>
              <a:t>ﺢﺿﻮﺑ</a:t>
            </a:r>
            <a:r>
              <a:rPr sz="1600" b="1" spc="-90" dirty="0">
                <a:latin typeface="Calibri"/>
                <a:cs typeface="Calibri"/>
              </a:rPr>
              <a:t> </a:t>
            </a:r>
            <a:r>
              <a:rPr sz="1600" b="1" spc="-320" dirty="0">
                <a:latin typeface="Calibri"/>
                <a:cs typeface="Calibri"/>
              </a:rPr>
              <a:t>ةQﺎﺤﻤﻟا</a:t>
            </a:r>
            <a:endParaRPr sz="16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45"/>
              </a:spcBef>
            </a:pPr>
            <a:r>
              <a:rPr sz="2400" b="1" spc="-165" baseline="3472" dirty="0">
                <a:latin typeface="Calibri"/>
                <a:cs typeface="Calibri"/>
              </a:rPr>
              <a:t>:</a:t>
            </a:r>
            <a:r>
              <a:rPr sz="1600" b="1" spc="-110" dirty="0">
                <a:latin typeface="Calibri"/>
                <a:cs typeface="Calibri"/>
              </a:rPr>
              <a:t>b</a:t>
            </a:r>
            <a:r>
              <a:rPr sz="2400" b="1" spc="-165" baseline="-17361" dirty="0">
                <a:latin typeface="Calibri"/>
                <a:cs typeface="Calibri"/>
              </a:rPr>
              <a:t>O  </a:t>
            </a:r>
            <a:r>
              <a:rPr sz="1600" b="1" spc="-575" dirty="0">
                <a:latin typeface="Calibri"/>
                <a:cs typeface="Calibri"/>
              </a:rPr>
              <a:t>ﺎﺘﻟﺎIو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2400" b="1" spc="-457" baseline="3472" dirty="0">
                <a:latin typeface="Calibri"/>
                <a:cs typeface="Calibri"/>
              </a:rPr>
              <a:t>.</a:t>
            </a:r>
            <a:r>
              <a:rPr sz="1600" b="1" spc="-305" dirty="0">
                <a:latin typeface="Calibri"/>
                <a:cs typeface="Calibri"/>
              </a:rPr>
              <a:t>لاﺆﺴﻟا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4606" y="245021"/>
            <a:ext cx="1616710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9570" marR="5080" indent="-357505">
              <a:lnSpc>
                <a:spcPts val="1370"/>
              </a:lnSpc>
              <a:tabLst>
                <a:tab pos="1034415" algn="l"/>
              </a:tabLst>
            </a:pPr>
            <a:r>
              <a:rPr sz="1200" b="1" dirty="0">
                <a:latin typeface="Arial"/>
                <a:cs typeface="Arial"/>
              </a:rPr>
              <a:t>ﻲﻣﻠﻌﻟا </a:t>
            </a:r>
            <a:r>
              <a:rPr sz="1200" b="1" spc="-5" dirty="0">
                <a:latin typeface="Arial"/>
                <a:cs typeface="Arial"/>
              </a:rPr>
              <a:t>ثﺣﺑﻟاو ﻲﻟﺎﻌﻟا مﯾﻠﻌﺗﻟا </a:t>
            </a:r>
            <a:r>
              <a:rPr sz="1200" b="1" dirty="0">
                <a:latin typeface="Arial"/>
                <a:cs typeface="Arial"/>
              </a:rPr>
              <a:t>ةرا  </a:t>
            </a:r>
            <a:r>
              <a:rPr sz="1200" b="1" spc="-5" dirty="0">
                <a:latin typeface="Arial"/>
                <a:cs typeface="Arial"/>
              </a:rPr>
              <a:t>ﺔﺳدﻧﮭﻟا </a:t>
            </a:r>
            <a:r>
              <a:rPr sz="1200" b="1" spc="5" dirty="0">
                <a:latin typeface="Arial"/>
                <a:cs typeface="Arial"/>
              </a:rPr>
              <a:t>ﺔﯾ	</a:t>
            </a:r>
            <a:r>
              <a:rPr sz="1200" b="1" dirty="0">
                <a:latin typeface="Arial"/>
                <a:cs typeface="Arial"/>
              </a:rPr>
              <a:t>- </a:t>
            </a:r>
            <a:r>
              <a:rPr sz="1200" b="1" spc="-5" dirty="0">
                <a:latin typeface="Arial"/>
                <a:cs typeface="Arial"/>
              </a:rPr>
              <a:t>ﻰﻟﺎﯾد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ﺔﻌﻣ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00956" y="579284"/>
            <a:ext cx="184975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1005" algn="l"/>
              </a:tabLst>
            </a:pPr>
            <a:r>
              <a:rPr sz="1200" b="1" spc="-30" dirty="0">
                <a:latin typeface="Arial"/>
                <a:cs typeface="Arial"/>
              </a:rPr>
              <a:t>ﺔﯾﺋﺎﺑرﮭﻛاﻟنﺋﺎﻛﻣﻟاو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ةردﻘﻟا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ﺔﺳد	</a:t>
            </a:r>
            <a:r>
              <a:rPr sz="1200" b="1" spc="-495" dirty="0">
                <a:latin typeface="Arial"/>
                <a:cs typeface="Arial"/>
              </a:rPr>
              <a:t>مﻗﺳ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6395" y="756070"/>
            <a:ext cx="474980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4111" y="155233"/>
            <a:ext cx="1018540" cy="814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00492" y="7009040"/>
            <a:ext cx="4508500" cy="0"/>
          </a:xfrm>
          <a:custGeom>
            <a:avLst/>
            <a:gdLst/>
            <a:ahLst/>
            <a:cxnLst/>
            <a:rect l="l" t="t" r="r" b="b"/>
            <a:pathLst>
              <a:path w="4508500">
                <a:moveTo>
                  <a:pt x="0" y="0"/>
                </a:moveTo>
                <a:lnTo>
                  <a:pt x="4507992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73644" y="7009040"/>
            <a:ext cx="4361815" cy="0"/>
          </a:xfrm>
          <a:custGeom>
            <a:avLst/>
            <a:gdLst/>
            <a:ahLst/>
            <a:cxnLst/>
            <a:rect l="l" t="t" r="r" b="b"/>
            <a:pathLst>
              <a:path w="4361815">
                <a:moveTo>
                  <a:pt x="0" y="0"/>
                </a:moveTo>
                <a:lnTo>
                  <a:pt x="4361688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08485" y="7009040"/>
            <a:ext cx="4173220" cy="0"/>
          </a:xfrm>
          <a:custGeom>
            <a:avLst/>
            <a:gdLst/>
            <a:ahLst/>
            <a:cxnLst/>
            <a:rect l="l" t="t" r="r" b="b"/>
            <a:pathLst>
              <a:path w="4173220">
                <a:moveTo>
                  <a:pt x="0" y="0"/>
                </a:moveTo>
                <a:lnTo>
                  <a:pt x="4172712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81636" y="7009040"/>
            <a:ext cx="4026535" cy="0"/>
          </a:xfrm>
          <a:custGeom>
            <a:avLst/>
            <a:gdLst/>
            <a:ahLst/>
            <a:cxnLst/>
            <a:rect l="l" t="t" r="r" b="b"/>
            <a:pathLst>
              <a:path w="4026534">
                <a:moveTo>
                  <a:pt x="0" y="0"/>
                </a:moveTo>
                <a:lnTo>
                  <a:pt x="4026408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87150" y="155233"/>
            <a:ext cx="828039" cy="8141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5672" y="1107673"/>
            <a:ext cx="8615044" cy="5882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621572" y="3052677"/>
            <a:ext cx="5257165" cy="283972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253365" marR="147320" indent="-83185" algn="r">
              <a:lnSpc>
                <a:spcPct val="101299"/>
              </a:lnSpc>
              <a:spcBef>
                <a:spcPts val="160"/>
              </a:spcBef>
              <a:tabLst>
                <a:tab pos="3596004" algn="l"/>
              </a:tabLst>
            </a:pPr>
            <a:r>
              <a:rPr sz="1600" b="1" spc="-5" dirty="0">
                <a:latin typeface="Arial"/>
                <a:cs typeface="Arial"/>
              </a:rPr>
              <a:t>ﺔﻣﯾﻗ </a:t>
            </a:r>
            <a:r>
              <a:rPr sz="1600" b="1" dirty="0">
                <a:latin typeface="Arial"/>
                <a:cs typeface="Arial"/>
              </a:rPr>
              <a:t>لوﺄﺑ </a:t>
            </a:r>
            <a:r>
              <a:rPr sz="1600" b="1" spc="-5" dirty="0">
                <a:latin typeface="Arial"/>
                <a:cs typeface="Arial"/>
              </a:rPr>
              <a:t>نوﻛﺗ </a:t>
            </a:r>
            <a:r>
              <a:rPr sz="1600" b="1" dirty="0">
                <a:latin typeface="Arial"/>
                <a:cs typeface="Arial"/>
              </a:rPr>
              <a:t>مﺳرﻟا ﺔﯾادﺑ نﺄﻓ ,</a:t>
            </a:r>
            <a:r>
              <a:rPr sz="1600" b="1" dirty="0">
                <a:latin typeface="Calibri"/>
                <a:cs typeface="Calibri"/>
              </a:rPr>
              <a:t>1</a:t>
            </a:r>
            <a:r>
              <a:rPr sz="1600" b="1" spc="9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Arial"/>
                <a:cs typeface="Arial"/>
              </a:rPr>
              <a:t>يوﺎﺳﺗ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لاؤﺳﻟ	</a:t>
            </a:r>
            <a:r>
              <a:rPr sz="1600" b="1" spc="5" dirty="0">
                <a:latin typeface="Calibri"/>
                <a:cs typeface="Calibri"/>
              </a:rPr>
              <a:t>Wc</a:t>
            </a:r>
            <a:r>
              <a:rPr sz="1600" b="1" spc="40" dirty="0">
                <a:latin typeface="Calibri"/>
                <a:cs typeface="Calibri"/>
              </a:rPr>
              <a:t> </a:t>
            </a:r>
            <a:r>
              <a:rPr sz="1600" b="1" spc="-300" dirty="0">
                <a:latin typeface="Arial"/>
                <a:cs typeface="Arial"/>
              </a:rPr>
              <a:t>رﻐأﺻتﻧﺎﻛﻟوﻼﻣﺛ              </a:t>
            </a:r>
            <a:r>
              <a:rPr sz="1600" b="1" spc="-27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ﺎﻧﻠﻗ  </a:t>
            </a:r>
            <a:r>
              <a:rPr sz="1600" b="1" spc="-10" dirty="0">
                <a:latin typeface="Arial"/>
                <a:cs typeface="Arial"/>
              </a:rPr>
              <a:t>ﺎﻣﻛ </a:t>
            </a:r>
            <a:r>
              <a:rPr sz="1600" b="1" spc="-5" dirty="0">
                <a:latin typeface="Arial"/>
                <a:cs typeface="Arial"/>
              </a:rPr>
              <a:t>وھو دﯾﻛﯾد </a:t>
            </a:r>
            <a:r>
              <a:rPr sz="1600" b="1" dirty="0">
                <a:latin typeface="Arial"/>
                <a:cs typeface="Arial"/>
              </a:rPr>
              <a:t>لﻛ ﻰﻠﻋ </a:t>
            </a:r>
            <a:r>
              <a:rPr sz="1600" b="1" spc="-5" dirty="0">
                <a:latin typeface="Arial"/>
                <a:cs typeface="Arial"/>
              </a:rPr>
              <a:t>ةدﺎﯾزﻟﺎﺑ </a:t>
            </a:r>
            <a:r>
              <a:rPr sz="1600" b="1" dirty="0">
                <a:latin typeface="Arial"/>
                <a:cs typeface="Arial"/>
              </a:rPr>
              <a:t>روﺣﻣﻟا </a:t>
            </a:r>
            <a:r>
              <a:rPr sz="1600" b="1" spc="-5" dirty="0">
                <a:latin typeface="Arial"/>
                <a:cs typeface="Arial"/>
              </a:rPr>
              <a:t>أدﺑﯾو </a:t>
            </a:r>
            <a:r>
              <a:rPr sz="1600" b="1" dirty="0">
                <a:latin typeface="Arial"/>
                <a:cs typeface="Arial"/>
              </a:rPr>
              <a:t>,</a:t>
            </a:r>
            <a:r>
              <a:rPr sz="1600" b="1" dirty="0">
                <a:latin typeface="Calibri"/>
                <a:cs typeface="Calibri"/>
              </a:rPr>
              <a:t>0.1 </a:t>
            </a:r>
            <a:r>
              <a:rPr sz="1600" b="1" spc="-434" dirty="0">
                <a:latin typeface="Arial"/>
                <a:cs typeface="Arial"/>
              </a:rPr>
              <a:t>ﻲوھ</a:t>
            </a:r>
            <a:r>
              <a:rPr sz="1600" b="1" spc="-434" dirty="0">
                <a:latin typeface="Calibri"/>
                <a:cs typeface="Calibri"/>
              </a:rPr>
              <a:t>W</a:t>
            </a:r>
            <a:r>
              <a:rPr sz="1600" b="1" spc="45" dirty="0">
                <a:latin typeface="Calibri"/>
                <a:cs typeface="Calibri"/>
              </a:rPr>
              <a:t> </a:t>
            </a:r>
            <a:r>
              <a:rPr sz="1600" b="1" spc="5" dirty="0">
                <a:latin typeface="Arial"/>
                <a:cs typeface="Arial"/>
              </a:rPr>
              <a:t>لﻟ</a:t>
            </a:r>
            <a:r>
              <a:rPr sz="1600" b="1" spc="90" dirty="0">
                <a:latin typeface="Arial"/>
                <a:cs typeface="Arial"/>
              </a:rPr>
              <a:t> </a:t>
            </a:r>
            <a:r>
              <a:rPr sz="1600" b="1" spc="-229" dirty="0">
                <a:latin typeface="Arial"/>
                <a:cs typeface="Arial"/>
              </a:rPr>
              <a:t>ﺎﮭﺿرﻧﻔ</a:t>
            </a:r>
            <a:endParaRPr sz="1600">
              <a:latin typeface="Arial"/>
              <a:cs typeface="Arial"/>
            </a:endParaRPr>
          </a:p>
          <a:p>
            <a:pPr marL="255904" marR="238125" indent="1932939">
              <a:lnSpc>
                <a:spcPts val="1850"/>
              </a:lnSpc>
              <a:spcBef>
                <a:spcPts val="140"/>
              </a:spcBef>
              <a:tabLst>
                <a:tab pos="2279015" algn="l"/>
              </a:tabLst>
            </a:pPr>
            <a:r>
              <a:rPr sz="1600" b="1" spc="-5" dirty="0">
                <a:latin typeface="Arial"/>
                <a:cs typeface="Arial"/>
              </a:rPr>
              <a:t>.يدﻋﺎﺻﺗﻟﺎﺑو </a:t>
            </a:r>
            <a:r>
              <a:rPr sz="1600" b="1" dirty="0">
                <a:latin typeface="Arial"/>
                <a:cs typeface="Arial"/>
              </a:rPr>
              <a:t>مﻗرﻟا </a:t>
            </a:r>
            <a:r>
              <a:rPr sz="1600" b="1" spc="-5" dirty="0">
                <a:latin typeface="Arial"/>
                <a:cs typeface="Arial"/>
              </a:rPr>
              <a:t>فﺎﻌﺿا </a:t>
            </a:r>
            <a:r>
              <a:rPr sz="1600" b="1" dirty="0">
                <a:latin typeface="Arial"/>
                <a:cs typeface="Arial"/>
              </a:rPr>
              <a:t>ةرﺷﻋ </a:t>
            </a:r>
            <a:r>
              <a:rPr sz="1600" b="1" spc="-5" dirty="0">
                <a:latin typeface="Arial"/>
                <a:cs typeface="Arial"/>
              </a:rPr>
              <a:t>لﺛﻣﯾ </a:t>
            </a:r>
            <a:r>
              <a:rPr sz="1600" b="1" dirty="0">
                <a:latin typeface="Arial"/>
                <a:cs typeface="Arial"/>
              </a:rPr>
              <a:t>ﺎﻘﺑ  </a:t>
            </a:r>
            <a:r>
              <a:rPr sz="1600" b="1" spc="-5" dirty="0">
                <a:latin typeface="Arial"/>
                <a:cs typeface="Arial"/>
              </a:rPr>
              <a:t>ﺔﯾادﺑ نﺎﻓ </a:t>
            </a:r>
            <a:r>
              <a:rPr sz="1600" b="1" dirty="0">
                <a:latin typeface="Arial"/>
                <a:cs typeface="Arial"/>
              </a:rPr>
              <a:t>,</a:t>
            </a:r>
            <a:r>
              <a:rPr sz="1600" b="1" dirty="0">
                <a:latin typeface="Calibri"/>
                <a:cs typeface="Calibri"/>
              </a:rPr>
              <a:t>10</a:t>
            </a:r>
            <a:r>
              <a:rPr sz="1600" b="1" spc="1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Arial"/>
                <a:cs typeface="Arial"/>
              </a:rPr>
              <a:t>يوﺎﺳﺗ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لاؤﺳﻟ	</a:t>
            </a:r>
            <a:r>
              <a:rPr sz="1600" b="1" spc="5" dirty="0">
                <a:latin typeface="Calibri"/>
                <a:cs typeface="Calibri"/>
              </a:rPr>
              <a:t>Wc </a:t>
            </a:r>
            <a:r>
              <a:rPr sz="1600" b="1" spc="-5" dirty="0">
                <a:latin typeface="Arial"/>
                <a:cs typeface="Arial"/>
              </a:rPr>
              <a:t>رﻐﺻأ </a:t>
            </a:r>
            <a:r>
              <a:rPr sz="1600" b="1" dirty="0">
                <a:latin typeface="Arial"/>
                <a:cs typeface="Arial"/>
              </a:rPr>
              <a:t>نﺎﻛ </a:t>
            </a:r>
            <a:r>
              <a:rPr sz="1600" b="1" spc="5" dirty="0">
                <a:latin typeface="Arial"/>
                <a:cs typeface="Arial"/>
              </a:rPr>
              <a:t>وﻟ </a:t>
            </a:r>
            <a:r>
              <a:rPr sz="1600" b="1" spc="-5" dirty="0">
                <a:latin typeface="Arial"/>
                <a:cs typeface="Arial"/>
              </a:rPr>
              <a:t>نوﻛﯾ </a:t>
            </a:r>
            <a:r>
              <a:rPr sz="1600" b="1" dirty="0">
                <a:latin typeface="Arial"/>
                <a:cs typeface="Arial"/>
              </a:rPr>
              <a:t>فوﺳ </a:t>
            </a:r>
            <a:r>
              <a:rPr sz="1600" b="1" spc="-5" dirty="0">
                <a:latin typeface="Arial"/>
                <a:cs typeface="Arial"/>
              </a:rPr>
              <a:t>ﺔﻟﺎﺣﻟا </a:t>
            </a:r>
            <a:r>
              <a:rPr sz="1600" b="1" spc="5" dirty="0">
                <a:latin typeface="Arial"/>
                <a:cs typeface="Arial"/>
              </a:rPr>
              <a:t>سﻔ</a:t>
            </a:r>
            <a:endParaRPr sz="1600">
              <a:latin typeface="Arial"/>
              <a:cs typeface="Arial"/>
            </a:endParaRPr>
          </a:p>
          <a:p>
            <a:pPr marL="119380" marR="136525" indent="350520" algn="r">
              <a:lnSpc>
                <a:spcPts val="1939"/>
              </a:lnSpc>
              <a:spcBef>
                <a:spcPts val="45"/>
              </a:spcBef>
            </a:pPr>
            <a:r>
              <a:rPr sz="1600" b="1" dirty="0">
                <a:latin typeface="Arial"/>
                <a:cs typeface="Arial"/>
              </a:rPr>
              <a:t>يأ) </a:t>
            </a:r>
            <a:r>
              <a:rPr sz="1600" b="1" spc="-5" dirty="0">
                <a:latin typeface="Arial"/>
                <a:cs typeface="Arial"/>
              </a:rPr>
              <a:t>اذﻛھو </a:t>
            </a:r>
            <a:r>
              <a:rPr sz="1600" b="1" dirty="0">
                <a:latin typeface="Arial"/>
                <a:cs typeface="Arial"/>
              </a:rPr>
              <a:t>فﺎﻌﺿا </a:t>
            </a:r>
            <a:r>
              <a:rPr sz="1600" b="1" spc="-5" dirty="0">
                <a:latin typeface="Arial"/>
                <a:cs typeface="Arial"/>
              </a:rPr>
              <a:t>ةرﺷﻋ رادﻘﻣﺑ دﻋﺎﺻﺗﺗ </a:t>
            </a:r>
            <a:r>
              <a:rPr sz="1600" b="1" dirty="0">
                <a:latin typeface="Arial"/>
                <a:cs typeface="Arial"/>
              </a:rPr>
              <a:t>مﺛ نﻣو , </a:t>
            </a:r>
            <a:r>
              <a:rPr sz="1600" b="1" dirty="0">
                <a:latin typeface="Calibri"/>
                <a:cs typeface="Calibri"/>
              </a:rPr>
              <a:t>1 </a:t>
            </a:r>
            <a:r>
              <a:rPr sz="1600" b="1" spc="-5" dirty="0">
                <a:latin typeface="Arial"/>
                <a:cs typeface="Arial"/>
              </a:rPr>
              <a:t>نوﻛﺗ</a:t>
            </a:r>
            <a:r>
              <a:rPr sz="1600" b="1" spc="-2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فوﺳ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220" dirty="0">
                <a:latin typeface="Arial"/>
                <a:cs typeface="Arial"/>
              </a:rPr>
              <a:t>مﺳراﻟ </a:t>
            </a:r>
            <a:r>
              <a:rPr sz="1600" b="1" spc="-7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تﺑﺎﺛ </a:t>
            </a:r>
            <a:r>
              <a:rPr sz="1600" b="1" spc="-5" dirty="0">
                <a:latin typeface="Arial"/>
                <a:cs typeface="Arial"/>
              </a:rPr>
              <a:t>نوﻛﯾ </a:t>
            </a:r>
            <a:r>
              <a:rPr sz="1600" b="1" dirty="0">
                <a:latin typeface="Arial"/>
                <a:cs typeface="Arial"/>
              </a:rPr>
              <a:t>,</a:t>
            </a:r>
            <a:r>
              <a:rPr sz="1600" b="1" dirty="0">
                <a:latin typeface="Calibri"/>
                <a:cs typeface="Calibri"/>
              </a:rPr>
              <a:t>W </a:t>
            </a:r>
            <a:r>
              <a:rPr sz="1600" b="1" spc="5" dirty="0">
                <a:latin typeface="Arial"/>
                <a:cs typeface="Arial"/>
              </a:rPr>
              <a:t>لا </a:t>
            </a:r>
            <a:r>
              <a:rPr sz="1600" b="1" spc="-5" dirty="0">
                <a:latin typeface="Arial"/>
                <a:cs typeface="Arial"/>
              </a:rPr>
              <a:t>ﺔﻣﯾﻗ </a:t>
            </a:r>
            <a:r>
              <a:rPr sz="1600" b="1" dirty="0">
                <a:latin typeface="Arial"/>
                <a:cs typeface="Arial"/>
              </a:rPr>
              <a:t>رادﻘﻣ </a:t>
            </a:r>
            <a:r>
              <a:rPr sz="1600" b="1" spc="-5" dirty="0">
                <a:latin typeface="Arial"/>
                <a:cs typeface="Arial"/>
              </a:rPr>
              <a:t>وھو </a:t>
            </a:r>
            <a:r>
              <a:rPr sz="1600" b="1" dirty="0">
                <a:latin typeface="Arial"/>
                <a:cs typeface="Arial"/>
              </a:rPr>
              <a:t>ﻲﻘﻓﻻا </a:t>
            </a:r>
            <a:r>
              <a:rPr sz="1600" b="1" spc="-5" dirty="0">
                <a:latin typeface="Arial"/>
                <a:cs typeface="Arial"/>
              </a:rPr>
              <a:t>روﺣﻣﻟا </a:t>
            </a:r>
            <a:r>
              <a:rPr sz="1600" b="1" spc="-110" dirty="0">
                <a:latin typeface="Arial"/>
                <a:cs typeface="Arial"/>
              </a:rPr>
              <a:t>مﯾﻗرﺗ(.</a:t>
            </a:r>
            <a:r>
              <a:rPr sz="1600" b="1" spc="-110" dirty="0">
                <a:latin typeface="Calibri"/>
                <a:cs typeface="Calibri"/>
              </a:rPr>
              <a:t>X10 </a:t>
            </a:r>
            <a:r>
              <a:rPr sz="1600" b="1" spc="-5" dirty="0">
                <a:latin typeface="Arial"/>
                <a:cs typeface="Arial"/>
              </a:rPr>
              <a:t>ﺔﻣﯾﻘﻟا</a:t>
            </a:r>
            <a:r>
              <a:rPr sz="1600" b="1" spc="30" dirty="0">
                <a:latin typeface="Arial"/>
                <a:cs typeface="Arial"/>
              </a:rPr>
              <a:t> </a:t>
            </a:r>
            <a:r>
              <a:rPr sz="1600" b="1" spc="-525" dirty="0">
                <a:latin typeface="Arial"/>
                <a:cs typeface="Arial"/>
              </a:rPr>
              <a:t>برﻧﺿ</a:t>
            </a:r>
            <a:r>
              <a:rPr sz="1600" b="1" spc="-5" dirty="0">
                <a:latin typeface="Arial"/>
                <a:cs typeface="Arial"/>
              </a:rPr>
              <a:t>زﯾﻔﻟﺎﺑ 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ﺔﺻﺎﺧﻟا </a:t>
            </a:r>
            <a:r>
              <a:rPr sz="1600" b="1" dirty="0">
                <a:latin typeface="Arial"/>
                <a:cs typeface="Arial"/>
              </a:rPr>
              <a:t>روﺎﺣﻣﻟا </a:t>
            </a:r>
            <a:r>
              <a:rPr sz="1600" b="1" spc="-5" dirty="0">
                <a:latin typeface="Arial"/>
                <a:cs typeface="Arial"/>
              </a:rPr>
              <a:t>مﺳر ﺎﻣا ,(</a:t>
            </a:r>
            <a:r>
              <a:rPr sz="1600" b="1" spc="-5" dirty="0">
                <a:latin typeface="Calibri"/>
                <a:cs typeface="Calibri"/>
              </a:rPr>
              <a:t>|G|, </a:t>
            </a:r>
            <a:r>
              <a:rPr sz="1600" b="1" dirty="0">
                <a:latin typeface="Calibri"/>
                <a:cs typeface="Calibri"/>
              </a:rPr>
              <a:t>Ø</a:t>
            </a:r>
            <a:r>
              <a:rPr sz="1600" b="1" dirty="0">
                <a:latin typeface="Arial"/>
                <a:cs typeface="Arial"/>
              </a:rPr>
              <a:t>) </a:t>
            </a:r>
            <a:r>
              <a:rPr sz="1600" b="1" spc="-130" dirty="0">
                <a:latin typeface="Arial"/>
                <a:cs typeface="Arial"/>
              </a:rPr>
              <a:t>دوﯾﺗﻧﺎﻛﻣﻟاو </a:t>
            </a:r>
            <a:r>
              <a:rPr sz="1600" b="1" dirty="0">
                <a:latin typeface="Arial"/>
                <a:cs typeface="Arial"/>
              </a:rPr>
              <a:t>زﯾﻔﻟا </a:t>
            </a:r>
            <a:r>
              <a:rPr sz="1600" b="1" spc="-5" dirty="0">
                <a:latin typeface="Arial"/>
                <a:cs typeface="Arial"/>
              </a:rPr>
              <a:t>ﺔﻣﯾﻗ</a:t>
            </a:r>
            <a:r>
              <a:rPr sz="1600" b="1" spc="150" dirty="0">
                <a:latin typeface="Arial"/>
                <a:cs typeface="Arial"/>
              </a:rPr>
              <a:t> </a:t>
            </a:r>
            <a:r>
              <a:rPr sz="1600" b="1" spc="-450" dirty="0">
                <a:latin typeface="Arial"/>
                <a:cs typeface="Arial"/>
              </a:rPr>
              <a:t>ﻼﻟﻛ</a:t>
            </a:r>
            <a:endParaRPr sz="1600">
              <a:latin typeface="Arial"/>
              <a:cs typeface="Arial"/>
            </a:endParaRPr>
          </a:p>
          <a:p>
            <a:pPr marL="900430">
              <a:lnSpc>
                <a:spcPts val="1900"/>
              </a:lnSpc>
            </a:pPr>
            <a:r>
              <a:rPr sz="1600" b="1" spc="-75" dirty="0">
                <a:latin typeface="Arial"/>
                <a:cs typeface="Arial"/>
              </a:rPr>
              <a:t>:ﮫﻌﺳﺎﺗاﻟةرﺿﺎﺣﻣاﻟنﻣ </a:t>
            </a:r>
            <a:r>
              <a:rPr sz="1600" b="1" spc="-120" dirty="0">
                <a:latin typeface="Arial"/>
                <a:cs typeface="Arial"/>
              </a:rPr>
              <a:t>سدﺎﺳاﻟلﺎﺛﻣﻟﻠ </a:t>
            </a:r>
            <a:r>
              <a:rPr sz="1600" b="1" spc="-5" dirty="0">
                <a:latin typeface="Arial"/>
                <a:cs typeface="Arial"/>
              </a:rPr>
              <a:t>ﻲﻟﺎﺗﻟﺎﻛ نوﻛﯾﻓ</a:t>
            </a:r>
            <a:r>
              <a:rPr sz="1600" b="1" spc="7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دوﯾﺗﻧﻛﺎﻣﻟ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507272" y="0"/>
            <a:ext cx="887730" cy="19685"/>
          </a:xfrm>
          <a:custGeom>
            <a:avLst/>
            <a:gdLst/>
            <a:ahLst/>
            <a:cxnLst/>
            <a:rect l="l" t="t" r="r" b="b"/>
            <a:pathLst>
              <a:path w="887729" h="19685">
                <a:moveTo>
                  <a:pt x="887730" y="0"/>
                </a:moveTo>
                <a:lnTo>
                  <a:pt x="887730" y="19282"/>
                </a:lnTo>
                <a:lnTo>
                  <a:pt x="0" y="19282"/>
                </a:ln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192490" y="245020"/>
            <a:ext cx="2817495" cy="1183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915" marR="1020444" indent="-83820" algn="ctr">
              <a:lnSpc>
                <a:spcPts val="1370"/>
              </a:lnSpc>
            </a:pPr>
            <a:r>
              <a:rPr sz="1200" b="1" dirty="0">
                <a:latin typeface="Arial"/>
                <a:cs typeface="Arial"/>
              </a:rPr>
              <a:t>٢ ةرطﯾﺳﻟا </a:t>
            </a:r>
            <a:r>
              <a:rPr sz="1200" b="1" spc="-5" dirty="0">
                <a:latin typeface="Arial"/>
                <a:cs typeface="Arial"/>
              </a:rPr>
              <a:t>ﺔﺳدﻧھ ةدﺎﻣ </a:t>
            </a:r>
            <a:r>
              <a:rPr sz="1200" b="1" dirty="0">
                <a:latin typeface="Arial"/>
                <a:cs typeface="Arial"/>
              </a:rPr>
              <a:t>تارﺿﺎ  </a:t>
            </a:r>
            <a:r>
              <a:rPr sz="1200" b="1" spc="-65" dirty="0">
                <a:latin typeface="Arial"/>
                <a:cs typeface="Arial"/>
              </a:rPr>
              <a:t>ﺔﯾﺣﺎﺑﺻاﻟﺔﺳارداﻟ– </a:t>
            </a:r>
            <a:r>
              <a:rPr sz="1200" b="1" spc="-5" dirty="0">
                <a:latin typeface="Arial"/>
                <a:cs typeface="Arial"/>
              </a:rPr>
              <a:t>ﺔﺛﻟﺎﺛﻟا </a:t>
            </a:r>
            <a:r>
              <a:rPr sz="1200" b="1" spc="-120" dirty="0">
                <a:latin typeface="Arial"/>
                <a:cs typeface="Arial"/>
              </a:rPr>
              <a:t>ﺔﻠﺣرﻣاﻟ  </a:t>
            </a:r>
            <a:r>
              <a:rPr sz="1200" b="1" spc="5" dirty="0">
                <a:latin typeface="Arial"/>
                <a:cs typeface="Arial"/>
              </a:rPr>
              <a:t>توﻠﺑ </a:t>
            </a:r>
            <a:r>
              <a:rPr sz="1200" b="1" spc="-5" dirty="0">
                <a:latin typeface="Arial"/>
                <a:cs typeface="Arial"/>
              </a:rPr>
              <a:t>دوﺑﻟا ﺔﻗرو </a:t>
            </a:r>
            <a:r>
              <a:rPr sz="1200" b="1" dirty="0">
                <a:latin typeface="Arial"/>
                <a:cs typeface="Arial"/>
              </a:rPr>
              <a:t>ﻰﻠﻋ </a:t>
            </a:r>
            <a:r>
              <a:rPr sz="1200" b="1" spc="-5" dirty="0">
                <a:latin typeface="Arial"/>
                <a:cs typeface="Arial"/>
              </a:rPr>
              <a:t>مﺳرﻟا</a:t>
            </a:r>
            <a:r>
              <a:rPr sz="1200" b="1" spc="-8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ح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60"/>
              </a:lnSpc>
            </a:pPr>
            <a:r>
              <a:rPr sz="1200" b="1" dirty="0">
                <a:latin typeface="Arial"/>
                <a:cs typeface="Arial"/>
              </a:rPr>
              <a:t>-</a:t>
            </a:r>
            <a:r>
              <a:rPr sz="1200" b="1" spc="75" dirty="0">
                <a:latin typeface="Arial"/>
                <a:cs typeface="Arial"/>
              </a:rPr>
              <a:t> </a:t>
            </a:r>
            <a:r>
              <a:rPr sz="1200" b="1" spc="-380" dirty="0">
                <a:latin typeface="Arial"/>
                <a:cs typeface="Arial"/>
              </a:rPr>
              <a:t>-----------------------------------------------------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Times New Roman"/>
              <a:cs typeface="Times New Roman"/>
            </a:endParaRPr>
          </a:p>
          <a:p>
            <a:pPr marL="258445">
              <a:lnSpc>
                <a:spcPct val="100000"/>
              </a:lnSpc>
              <a:tabLst>
                <a:tab pos="1794510" algn="l"/>
              </a:tabLst>
            </a:pPr>
            <a:r>
              <a:rPr sz="1200" b="1" spc="-10" dirty="0">
                <a:latin typeface="Calibri"/>
                <a:cs typeface="Calibri"/>
              </a:rPr>
              <a:t>0.1	</a:t>
            </a:r>
            <a:r>
              <a:rPr sz="1200" b="1" dirty="0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دﯾﺑﻋ </a:t>
            </a:r>
            <a:r>
              <a:rPr spc="-5" dirty="0"/>
              <a:t>ﻲﺻﺎﻋ</a:t>
            </a:r>
            <a:r>
              <a:rPr spc="-65" dirty="0"/>
              <a:t> </a:t>
            </a:r>
            <a:r>
              <a:rPr spc="-130" dirty="0"/>
              <a:t>دﺎﯾزد.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498504" y="1222412"/>
            <a:ext cx="178435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61545" y="1222412"/>
            <a:ext cx="3332479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47800" algn="l"/>
                <a:tab pos="2929255" algn="l"/>
              </a:tabLst>
            </a:pPr>
            <a:r>
              <a:rPr sz="1200" b="1" spc="-10" dirty="0">
                <a:latin typeface="Calibri"/>
                <a:cs typeface="Calibri"/>
              </a:rPr>
              <a:t>1</a:t>
            </a:r>
            <a:r>
              <a:rPr sz="1200" b="1" spc="1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	</a:t>
            </a:r>
            <a:r>
              <a:rPr sz="1200" b="1" spc="15" dirty="0">
                <a:latin typeface="Calibri"/>
                <a:cs typeface="Calibri"/>
              </a:rPr>
              <a:t>1</a:t>
            </a:r>
            <a:r>
              <a:rPr sz="1200" b="1" spc="-10" dirty="0">
                <a:latin typeface="Calibri"/>
                <a:cs typeface="Calibri"/>
              </a:rPr>
              <a:t>0</a:t>
            </a:r>
            <a:r>
              <a:rPr sz="1200" b="1" spc="1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	</a:t>
            </a:r>
            <a:r>
              <a:rPr sz="1200" b="1" spc="15" dirty="0">
                <a:latin typeface="Calibri"/>
                <a:cs typeface="Calibri"/>
              </a:rPr>
              <a:t>1</a:t>
            </a:r>
            <a:r>
              <a:rPr sz="1200" b="1" spc="-10" dirty="0">
                <a:latin typeface="Calibri"/>
                <a:cs typeface="Calibri"/>
              </a:rPr>
              <a:t>00</a:t>
            </a:r>
            <a:r>
              <a:rPr sz="1200" b="1" spc="15" dirty="0">
                <a:latin typeface="Calibri"/>
                <a:cs typeface="Calibri"/>
              </a:rPr>
              <a:t>00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4606" y="245021"/>
            <a:ext cx="1616710" cy="35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9570" marR="5080" indent="-357505">
              <a:lnSpc>
                <a:spcPts val="1370"/>
              </a:lnSpc>
              <a:tabLst>
                <a:tab pos="1034415" algn="l"/>
              </a:tabLst>
            </a:pPr>
            <a:r>
              <a:rPr sz="1200" b="1" dirty="0">
                <a:latin typeface="Arial"/>
                <a:cs typeface="Arial"/>
              </a:rPr>
              <a:t>ﻲﻣﻠﻌﻟا </a:t>
            </a:r>
            <a:r>
              <a:rPr sz="1200" b="1" spc="-5" dirty="0">
                <a:latin typeface="Arial"/>
                <a:cs typeface="Arial"/>
              </a:rPr>
              <a:t>ثﺣﺑﻟاو ﻲﻟﺎﻌﻟا مﯾﻠﻌﺗﻟا </a:t>
            </a:r>
            <a:r>
              <a:rPr sz="1200" b="1" dirty="0">
                <a:latin typeface="Arial"/>
                <a:cs typeface="Arial"/>
              </a:rPr>
              <a:t>ةرا  </a:t>
            </a:r>
            <a:r>
              <a:rPr sz="1200" b="1" spc="-5" dirty="0">
                <a:latin typeface="Arial"/>
                <a:cs typeface="Arial"/>
              </a:rPr>
              <a:t>ﺔﺳدﻧﮭﻟا </a:t>
            </a:r>
            <a:r>
              <a:rPr sz="1200" b="1" spc="5" dirty="0">
                <a:latin typeface="Arial"/>
                <a:cs typeface="Arial"/>
              </a:rPr>
              <a:t>ﺔﯾ	</a:t>
            </a:r>
            <a:r>
              <a:rPr sz="1200" b="1" dirty="0">
                <a:latin typeface="Arial"/>
                <a:cs typeface="Arial"/>
              </a:rPr>
              <a:t>- </a:t>
            </a:r>
            <a:r>
              <a:rPr sz="1200" b="1" spc="-5" dirty="0">
                <a:latin typeface="Arial"/>
                <a:cs typeface="Arial"/>
              </a:rPr>
              <a:t>ﻰﻟﺎﯾد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ﺔﻌﻣ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00956" y="579284"/>
            <a:ext cx="184975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91005" algn="l"/>
              </a:tabLst>
            </a:pPr>
            <a:r>
              <a:rPr sz="1200" b="1" spc="-30" dirty="0">
                <a:latin typeface="Arial"/>
                <a:cs typeface="Arial"/>
              </a:rPr>
              <a:t>ﺔﯾﺋﺎﺑرﮭﻛاﻟنﺋﺎﻛﻣﻟاو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ةردﻘﻟا</a:t>
            </a:r>
            <a:r>
              <a:rPr sz="1200" b="1" spc="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ﺔﺳد	</a:t>
            </a:r>
            <a:r>
              <a:rPr sz="1200" b="1" spc="-495" dirty="0">
                <a:latin typeface="Arial"/>
                <a:cs typeface="Arial"/>
              </a:rPr>
              <a:t>مﻗﺳ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6395" y="756070"/>
            <a:ext cx="4749800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---------------------------------------------------------------------------------------------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4111" y="155233"/>
            <a:ext cx="1018540" cy="814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200" b="1" spc="-400" dirty="0">
                <a:latin typeface="Arial"/>
                <a:cs typeface="Arial"/>
              </a:rPr>
              <a:t>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2490" y="245020"/>
            <a:ext cx="2817495" cy="708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915" marR="1020444" indent="-83820" algn="ctr">
              <a:lnSpc>
                <a:spcPts val="1370"/>
              </a:lnSpc>
            </a:pPr>
            <a:r>
              <a:rPr sz="1200" b="1" dirty="0">
                <a:latin typeface="Arial"/>
                <a:cs typeface="Arial"/>
              </a:rPr>
              <a:t>٢ ةرطﯾﺳﻟا </a:t>
            </a:r>
            <a:r>
              <a:rPr sz="1200" b="1" spc="-5" dirty="0">
                <a:latin typeface="Arial"/>
                <a:cs typeface="Arial"/>
              </a:rPr>
              <a:t>ﺔﺳدﻧھ ةدﺎﻣ </a:t>
            </a:r>
            <a:r>
              <a:rPr sz="1200" b="1" dirty="0">
                <a:latin typeface="Arial"/>
                <a:cs typeface="Arial"/>
              </a:rPr>
              <a:t>تارﺿﺎ  </a:t>
            </a:r>
            <a:r>
              <a:rPr sz="1200" b="1" spc="-65" dirty="0">
                <a:latin typeface="Arial"/>
                <a:cs typeface="Arial"/>
              </a:rPr>
              <a:t>ﺔﯾﺣﺎﺑﺻاﻟﺔﺳارداﻟ– </a:t>
            </a:r>
            <a:r>
              <a:rPr sz="1200" b="1" spc="-5" dirty="0">
                <a:latin typeface="Arial"/>
                <a:cs typeface="Arial"/>
              </a:rPr>
              <a:t>ﺔﺛﻟﺎﺛﻟا </a:t>
            </a:r>
            <a:r>
              <a:rPr sz="1200" b="1" spc="-120" dirty="0">
                <a:latin typeface="Arial"/>
                <a:cs typeface="Arial"/>
              </a:rPr>
              <a:t>ﺔﻠﺣرﻣاﻟ  </a:t>
            </a:r>
            <a:r>
              <a:rPr sz="1200" b="1" spc="5" dirty="0">
                <a:latin typeface="Arial"/>
                <a:cs typeface="Arial"/>
              </a:rPr>
              <a:t>توﻠﺑ </a:t>
            </a:r>
            <a:r>
              <a:rPr sz="1200" b="1" spc="-5" dirty="0">
                <a:latin typeface="Arial"/>
                <a:cs typeface="Arial"/>
              </a:rPr>
              <a:t>دوﺑﻟا ﺔﻗرو </a:t>
            </a:r>
            <a:r>
              <a:rPr sz="1200" b="1" dirty="0">
                <a:latin typeface="Arial"/>
                <a:cs typeface="Arial"/>
              </a:rPr>
              <a:t>ﻰﻠﻋ </a:t>
            </a:r>
            <a:r>
              <a:rPr sz="1200" b="1" spc="-5" dirty="0">
                <a:latin typeface="Arial"/>
                <a:cs typeface="Arial"/>
              </a:rPr>
              <a:t>مﺳرﻟا</a:t>
            </a:r>
            <a:r>
              <a:rPr sz="1200" b="1" spc="-8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ح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60"/>
              </a:lnSpc>
            </a:pPr>
            <a:r>
              <a:rPr sz="1200" b="1" dirty="0">
                <a:latin typeface="Arial"/>
                <a:cs typeface="Arial"/>
              </a:rPr>
              <a:t>-</a:t>
            </a:r>
            <a:r>
              <a:rPr sz="1200" b="1" spc="75" dirty="0">
                <a:latin typeface="Arial"/>
                <a:cs typeface="Arial"/>
              </a:rPr>
              <a:t> </a:t>
            </a:r>
            <a:r>
              <a:rPr sz="1200" b="1" spc="-380" dirty="0">
                <a:latin typeface="Arial"/>
                <a:cs typeface="Arial"/>
              </a:rPr>
              <a:t>-----------------------------------------------------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00492" y="7009040"/>
            <a:ext cx="4508500" cy="0"/>
          </a:xfrm>
          <a:custGeom>
            <a:avLst/>
            <a:gdLst/>
            <a:ahLst/>
            <a:cxnLst/>
            <a:rect l="l" t="t" r="r" b="b"/>
            <a:pathLst>
              <a:path w="4508500">
                <a:moveTo>
                  <a:pt x="0" y="0"/>
                </a:moveTo>
                <a:lnTo>
                  <a:pt x="4507992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73644" y="7009040"/>
            <a:ext cx="4361815" cy="0"/>
          </a:xfrm>
          <a:custGeom>
            <a:avLst/>
            <a:gdLst/>
            <a:ahLst/>
            <a:cxnLst/>
            <a:rect l="l" t="t" r="r" b="b"/>
            <a:pathLst>
              <a:path w="4361815">
                <a:moveTo>
                  <a:pt x="0" y="0"/>
                </a:moveTo>
                <a:lnTo>
                  <a:pt x="4361688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08485" y="7009040"/>
            <a:ext cx="4173220" cy="0"/>
          </a:xfrm>
          <a:custGeom>
            <a:avLst/>
            <a:gdLst/>
            <a:ahLst/>
            <a:cxnLst/>
            <a:rect l="l" t="t" r="r" b="b"/>
            <a:pathLst>
              <a:path w="4173220">
                <a:moveTo>
                  <a:pt x="0" y="0"/>
                </a:moveTo>
                <a:lnTo>
                  <a:pt x="4172712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81636" y="7009040"/>
            <a:ext cx="4026535" cy="0"/>
          </a:xfrm>
          <a:custGeom>
            <a:avLst/>
            <a:gdLst/>
            <a:ahLst/>
            <a:cxnLst/>
            <a:rect l="l" t="t" r="r" b="b"/>
            <a:pathLst>
              <a:path w="4026534">
                <a:moveTo>
                  <a:pt x="0" y="0"/>
                </a:moveTo>
                <a:lnTo>
                  <a:pt x="4026408" y="0"/>
                </a:lnTo>
              </a:path>
            </a:pathLst>
          </a:custGeom>
          <a:ln w="51815">
            <a:solidFill>
              <a:srgbClr val="4472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87150" y="155233"/>
            <a:ext cx="828039" cy="8141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27417" y="1107674"/>
            <a:ext cx="8615044" cy="5882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26197" y="3050775"/>
            <a:ext cx="7315200" cy="133350"/>
          </a:xfrm>
          <a:custGeom>
            <a:avLst/>
            <a:gdLst/>
            <a:ahLst/>
            <a:cxnLst/>
            <a:rect l="l" t="t" r="r" b="b"/>
            <a:pathLst>
              <a:path w="7315200" h="133350">
                <a:moveTo>
                  <a:pt x="7181850" y="88899"/>
                </a:moveTo>
                <a:lnTo>
                  <a:pt x="7181850" y="133350"/>
                </a:lnTo>
                <a:lnTo>
                  <a:pt x="7270750" y="88900"/>
                </a:lnTo>
                <a:lnTo>
                  <a:pt x="7181850" y="88899"/>
                </a:lnTo>
                <a:close/>
              </a:path>
              <a:path w="7315200" h="133350">
                <a:moveTo>
                  <a:pt x="7181850" y="44449"/>
                </a:moveTo>
                <a:lnTo>
                  <a:pt x="7181850" y="88899"/>
                </a:lnTo>
                <a:lnTo>
                  <a:pt x="7204095" y="88900"/>
                </a:lnTo>
                <a:lnTo>
                  <a:pt x="7204095" y="44450"/>
                </a:lnTo>
                <a:lnTo>
                  <a:pt x="7181850" y="44449"/>
                </a:lnTo>
                <a:close/>
              </a:path>
              <a:path w="7315200" h="133350">
                <a:moveTo>
                  <a:pt x="7181850" y="0"/>
                </a:moveTo>
                <a:lnTo>
                  <a:pt x="7181850" y="44449"/>
                </a:lnTo>
                <a:lnTo>
                  <a:pt x="7204095" y="44450"/>
                </a:lnTo>
                <a:lnTo>
                  <a:pt x="7204095" y="88900"/>
                </a:lnTo>
                <a:lnTo>
                  <a:pt x="7270752" y="88898"/>
                </a:lnTo>
                <a:lnTo>
                  <a:pt x="7315200" y="66675"/>
                </a:lnTo>
                <a:lnTo>
                  <a:pt x="7181850" y="0"/>
                </a:lnTo>
                <a:close/>
              </a:path>
              <a:path w="7315200" h="133350">
                <a:moveTo>
                  <a:pt x="0" y="44448"/>
                </a:moveTo>
                <a:lnTo>
                  <a:pt x="0" y="88898"/>
                </a:lnTo>
                <a:lnTo>
                  <a:pt x="7181850" y="88899"/>
                </a:lnTo>
                <a:lnTo>
                  <a:pt x="7181850" y="44449"/>
                </a:lnTo>
                <a:lnTo>
                  <a:pt x="0" y="444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44610" y="5212311"/>
            <a:ext cx="7429500" cy="133350"/>
          </a:xfrm>
          <a:custGeom>
            <a:avLst/>
            <a:gdLst/>
            <a:ahLst/>
            <a:cxnLst/>
            <a:rect l="l" t="t" r="r" b="b"/>
            <a:pathLst>
              <a:path w="7429500" h="133350">
                <a:moveTo>
                  <a:pt x="7385050" y="44450"/>
                </a:moveTo>
                <a:lnTo>
                  <a:pt x="7318369" y="44450"/>
                </a:lnTo>
                <a:lnTo>
                  <a:pt x="7318369" y="88900"/>
                </a:lnTo>
                <a:lnTo>
                  <a:pt x="7296150" y="88900"/>
                </a:lnTo>
                <a:lnTo>
                  <a:pt x="7296150" y="133350"/>
                </a:lnTo>
                <a:lnTo>
                  <a:pt x="7429500" y="66675"/>
                </a:lnTo>
                <a:lnTo>
                  <a:pt x="7385050" y="44450"/>
                </a:lnTo>
                <a:close/>
              </a:path>
              <a:path w="7429500" h="133350">
                <a:moveTo>
                  <a:pt x="7296150" y="44450"/>
                </a:moveTo>
                <a:lnTo>
                  <a:pt x="0" y="44451"/>
                </a:lnTo>
                <a:lnTo>
                  <a:pt x="0" y="88901"/>
                </a:lnTo>
                <a:lnTo>
                  <a:pt x="7296150" y="88900"/>
                </a:lnTo>
                <a:lnTo>
                  <a:pt x="7296150" y="44450"/>
                </a:lnTo>
                <a:close/>
              </a:path>
              <a:path w="7429500" h="133350">
                <a:moveTo>
                  <a:pt x="7318369" y="44450"/>
                </a:moveTo>
                <a:lnTo>
                  <a:pt x="7296150" y="44450"/>
                </a:lnTo>
                <a:lnTo>
                  <a:pt x="7296150" y="88900"/>
                </a:lnTo>
                <a:lnTo>
                  <a:pt x="7318369" y="88900"/>
                </a:lnTo>
                <a:lnTo>
                  <a:pt x="7318369" y="44450"/>
                </a:lnTo>
                <a:close/>
              </a:path>
              <a:path w="7429500" h="133350">
                <a:moveTo>
                  <a:pt x="7296150" y="0"/>
                </a:moveTo>
                <a:lnTo>
                  <a:pt x="7296150" y="44450"/>
                </a:lnTo>
                <a:lnTo>
                  <a:pt x="7385050" y="44450"/>
                </a:lnTo>
                <a:lnTo>
                  <a:pt x="72961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492408" y="1262036"/>
            <a:ext cx="4789805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75105" algn="l"/>
                <a:tab pos="2914015" algn="l"/>
                <a:tab pos="4392295" algn="l"/>
              </a:tabLst>
            </a:pPr>
            <a:r>
              <a:rPr sz="1200" b="1" spc="15" dirty="0">
                <a:latin typeface="Calibri"/>
                <a:cs typeface="Calibri"/>
              </a:rPr>
              <a:t>1</a:t>
            </a:r>
            <a:r>
              <a:rPr sz="1200" b="1" dirty="0">
                <a:latin typeface="Calibri"/>
                <a:cs typeface="Calibri"/>
              </a:rPr>
              <a:t>0	</a:t>
            </a:r>
            <a:r>
              <a:rPr sz="1200" b="1" spc="-10" dirty="0">
                <a:latin typeface="Calibri"/>
                <a:cs typeface="Calibri"/>
              </a:rPr>
              <a:t>1</a:t>
            </a:r>
            <a:r>
              <a:rPr sz="1200" b="1" spc="1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	</a:t>
            </a:r>
            <a:r>
              <a:rPr sz="1200" b="1" spc="-10" dirty="0">
                <a:latin typeface="Calibri"/>
                <a:cs typeface="Calibri"/>
              </a:rPr>
              <a:t>10</a:t>
            </a:r>
            <a:r>
              <a:rPr sz="1200" b="1" spc="15" dirty="0">
                <a:latin typeface="Calibri"/>
                <a:cs typeface="Calibri"/>
              </a:rPr>
              <a:t>0</a:t>
            </a:r>
            <a:r>
              <a:rPr sz="1200" b="1" dirty="0">
                <a:latin typeface="Calibri"/>
                <a:cs typeface="Calibri"/>
              </a:rPr>
              <a:t>0	</a:t>
            </a:r>
            <a:r>
              <a:rPr sz="1200" b="1" spc="-10" dirty="0">
                <a:latin typeface="Calibri"/>
                <a:cs typeface="Calibri"/>
              </a:rPr>
              <a:t>1</a:t>
            </a:r>
            <a:r>
              <a:rPr sz="1200" b="1" spc="15" dirty="0">
                <a:latin typeface="Calibri"/>
                <a:cs typeface="Calibri"/>
              </a:rPr>
              <a:t>0</a:t>
            </a:r>
            <a:r>
              <a:rPr sz="1200" b="1" spc="-10" dirty="0">
                <a:latin typeface="Calibri"/>
                <a:cs typeface="Calibri"/>
              </a:rPr>
              <a:t>000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51267" y="1702669"/>
            <a:ext cx="133350" cy="2215515"/>
          </a:xfrm>
          <a:custGeom>
            <a:avLst/>
            <a:gdLst/>
            <a:ahLst/>
            <a:cxnLst/>
            <a:rect l="l" t="t" r="r" b="b"/>
            <a:pathLst>
              <a:path w="133350" h="2215515">
                <a:moveTo>
                  <a:pt x="88900" y="111125"/>
                </a:moveTo>
                <a:lnTo>
                  <a:pt x="44450" y="111125"/>
                </a:lnTo>
                <a:lnTo>
                  <a:pt x="44450" y="2215515"/>
                </a:lnTo>
                <a:lnTo>
                  <a:pt x="88900" y="2215515"/>
                </a:lnTo>
                <a:lnTo>
                  <a:pt x="88900" y="111125"/>
                </a:lnTo>
                <a:close/>
              </a:path>
              <a:path w="133350" h="2215515">
                <a:moveTo>
                  <a:pt x="66675" y="0"/>
                </a:moveTo>
                <a:lnTo>
                  <a:pt x="0" y="133350"/>
                </a:lnTo>
                <a:lnTo>
                  <a:pt x="44450" y="133350"/>
                </a:lnTo>
                <a:lnTo>
                  <a:pt x="44450" y="111125"/>
                </a:lnTo>
                <a:lnTo>
                  <a:pt x="122237" y="111125"/>
                </a:lnTo>
                <a:lnTo>
                  <a:pt x="66675" y="0"/>
                </a:lnTo>
                <a:close/>
              </a:path>
              <a:path w="133350" h="2215515">
                <a:moveTo>
                  <a:pt x="122237" y="111125"/>
                </a:moveTo>
                <a:lnTo>
                  <a:pt x="88900" y="111125"/>
                </a:lnTo>
                <a:lnTo>
                  <a:pt x="88900" y="133350"/>
                </a:lnTo>
                <a:lnTo>
                  <a:pt x="133350" y="133350"/>
                </a:lnTo>
                <a:lnTo>
                  <a:pt x="122237" y="1111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60157" y="4041373"/>
            <a:ext cx="133350" cy="2531745"/>
          </a:xfrm>
          <a:custGeom>
            <a:avLst/>
            <a:gdLst/>
            <a:ahLst/>
            <a:cxnLst/>
            <a:rect l="l" t="t" r="r" b="b"/>
            <a:pathLst>
              <a:path w="133350" h="2531745">
                <a:moveTo>
                  <a:pt x="88900" y="111125"/>
                </a:moveTo>
                <a:lnTo>
                  <a:pt x="44450" y="111125"/>
                </a:lnTo>
                <a:lnTo>
                  <a:pt x="44451" y="2531744"/>
                </a:lnTo>
                <a:lnTo>
                  <a:pt x="88901" y="2531744"/>
                </a:lnTo>
                <a:lnTo>
                  <a:pt x="88900" y="111125"/>
                </a:lnTo>
                <a:close/>
              </a:path>
              <a:path w="133350" h="2531745">
                <a:moveTo>
                  <a:pt x="66675" y="0"/>
                </a:moveTo>
                <a:lnTo>
                  <a:pt x="0" y="133350"/>
                </a:lnTo>
                <a:lnTo>
                  <a:pt x="44450" y="133350"/>
                </a:lnTo>
                <a:lnTo>
                  <a:pt x="44450" y="111125"/>
                </a:lnTo>
                <a:lnTo>
                  <a:pt x="122237" y="111125"/>
                </a:lnTo>
                <a:lnTo>
                  <a:pt x="66675" y="0"/>
                </a:lnTo>
                <a:close/>
              </a:path>
              <a:path w="133350" h="2531745">
                <a:moveTo>
                  <a:pt x="122237" y="111125"/>
                </a:moveTo>
                <a:lnTo>
                  <a:pt x="88900" y="111125"/>
                </a:lnTo>
                <a:lnTo>
                  <a:pt x="88900" y="133350"/>
                </a:lnTo>
                <a:lnTo>
                  <a:pt x="133350" y="133350"/>
                </a:lnTo>
                <a:lnTo>
                  <a:pt x="122237" y="1111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871128" y="3920909"/>
            <a:ext cx="527685" cy="271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5" dirty="0">
                <a:latin typeface="Calibri"/>
                <a:cs typeface="Calibri"/>
              </a:rPr>
              <a:t>P</a:t>
            </a:r>
            <a:r>
              <a:rPr sz="1600" b="1" dirty="0">
                <a:latin typeface="Calibri"/>
                <a:cs typeface="Calibri"/>
              </a:rPr>
              <a:t>h</a:t>
            </a:r>
            <a:r>
              <a:rPr sz="1600" b="1" spc="-5" dirty="0">
                <a:latin typeface="Calibri"/>
                <a:cs typeface="Calibri"/>
              </a:rPr>
              <a:t>a</a:t>
            </a:r>
            <a:r>
              <a:rPr sz="1600" b="1" spc="-20" dirty="0">
                <a:latin typeface="Calibri"/>
                <a:cs typeface="Calibri"/>
              </a:rPr>
              <a:t>s</a:t>
            </a:r>
            <a:r>
              <a:rPr sz="1600" b="1" dirty="0">
                <a:latin typeface="Calibri"/>
                <a:cs typeface="Calibri"/>
              </a:rPr>
              <a:t>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88256" y="1492668"/>
            <a:ext cx="5032375" cy="1313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3675">
              <a:lnSpc>
                <a:spcPct val="100000"/>
              </a:lnSpc>
            </a:pPr>
            <a:r>
              <a:rPr sz="1400" b="1" spc="-5" dirty="0">
                <a:latin typeface="Calibri"/>
                <a:cs typeface="Calibri"/>
              </a:rPr>
              <a:t>S.P=</a:t>
            </a:r>
            <a:r>
              <a:rPr sz="1400" b="1" spc="-10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40</a:t>
            </a:r>
            <a:endParaRPr sz="1400">
              <a:latin typeface="Calibri"/>
              <a:cs typeface="Calibri"/>
            </a:endParaRPr>
          </a:p>
          <a:p>
            <a:pPr marL="27940" marR="126364" indent="-15875">
              <a:lnSpc>
                <a:spcPct val="101400"/>
              </a:lnSpc>
            </a:pPr>
            <a:r>
              <a:rPr sz="1400" b="1" spc="-5" dirty="0">
                <a:latin typeface="Arial"/>
                <a:cs typeface="Arial"/>
              </a:rPr>
              <a:t>نوﻛﯾ يدوﻣﻌﻟا </a:t>
            </a:r>
            <a:r>
              <a:rPr sz="1400" b="1" dirty="0">
                <a:latin typeface="Arial"/>
                <a:cs typeface="Arial"/>
              </a:rPr>
              <a:t>روﺣﻣﻟﺎﺑ </a:t>
            </a:r>
            <a:r>
              <a:rPr sz="1400" b="1" spc="-5" dirty="0">
                <a:latin typeface="Arial"/>
                <a:cs typeface="Arial"/>
              </a:rPr>
              <a:t>ﻊﺑرﻣ </a:t>
            </a:r>
            <a:r>
              <a:rPr sz="1400" b="1" spc="5" dirty="0">
                <a:latin typeface="Arial"/>
                <a:cs typeface="Arial"/>
              </a:rPr>
              <a:t>لﻛ </a:t>
            </a:r>
            <a:r>
              <a:rPr sz="1400" b="1" spc="-5" dirty="0">
                <a:latin typeface="Arial"/>
                <a:cs typeface="Arial"/>
              </a:rPr>
              <a:t>,دوﯾﺗﻧﻛﺎﻣﻠﻟ </a:t>
            </a:r>
            <a:r>
              <a:rPr sz="1400" b="1" dirty="0">
                <a:latin typeface="Arial"/>
                <a:cs typeface="Arial"/>
              </a:rPr>
              <a:t>ﺔﺑﺳﻧﻟﺎﺑ </a:t>
            </a:r>
            <a:r>
              <a:rPr sz="1400" b="1" spc="-5" dirty="0">
                <a:latin typeface="Arial"/>
                <a:cs typeface="Arial"/>
              </a:rPr>
              <a:t>,</a:t>
            </a:r>
            <a:r>
              <a:rPr sz="1400" b="1" spc="-5" dirty="0">
                <a:latin typeface="Calibri"/>
                <a:cs typeface="Calibri"/>
              </a:rPr>
              <a:t>40 </a:t>
            </a:r>
            <a:r>
              <a:rPr sz="1400" b="1" spc="-5" dirty="0">
                <a:latin typeface="Arial"/>
                <a:cs typeface="Arial"/>
              </a:rPr>
              <a:t>ﺔﻣﯾﻗ </a:t>
            </a:r>
            <a:r>
              <a:rPr sz="1400" b="1" spc="-10" dirty="0">
                <a:latin typeface="Arial"/>
                <a:cs typeface="Arial"/>
              </a:rPr>
              <a:t>نﻣ </a:t>
            </a:r>
            <a:r>
              <a:rPr sz="1400" b="1" dirty="0">
                <a:latin typeface="Arial"/>
                <a:cs typeface="Arial"/>
              </a:rPr>
              <a:t>أدﺑﯾ دوﯾﺗﻧﻛﺎﻣﻟا </a:t>
            </a:r>
            <a:r>
              <a:rPr sz="1400" b="1" spc="-5" dirty="0">
                <a:latin typeface="Arial"/>
                <a:cs typeface="Arial"/>
              </a:rPr>
              <a:t>م  </a:t>
            </a:r>
            <a:r>
              <a:rPr sz="1400" b="1" dirty="0">
                <a:latin typeface="Arial"/>
                <a:cs typeface="Arial"/>
              </a:rPr>
              <a:t>أدﺑﯾ </a:t>
            </a:r>
            <a:r>
              <a:rPr sz="1400" b="1" spc="-5" dirty="0">
                <a:latin typeface="Arial"/>
                <a:cs typeface="Arial"/>
              </a:rPr>
              <a:t>مﺳرﻟا </a:t>
            </a:r>
            <a:r>
              <a:rPr sz="1400" b="1" spc="-235" dirty="0">
                <a:latin typeface="Arial"/>
                <a:cs typeface="Arial"/>
              </a:rPr>
              <a:t>.هﻼأﻋﻲﻓﻘﻻا  </a:t>
            </a:r>
            <a:r>
              <a:rPr sz="1400" b="1" spc="-10" dirty="0">
                <a:latin typeface="Arial"/>
                <a:cs typeface="Arial"/>
              </a:rPr>
              <a:t>روﺣﻣﻟ  </a:t>
            </a:r>
            <a:r>
              <a:rPr sz="1400" b="1" spc="-10" dirty="0">
                <a:latin typeface="Calibri"/>
                <a:cs typeface="Calibri"/>
              </a:rPr>
              <a:t>W  </a:t>
            </a:r>
            <a:r>
              <a:rPr sz="1400" b="1" dirty="0">
                <a:latin typeface="Arial"/>
                <a:cs typeface="Arial"/>
              </a:rPr>
              <a:t>لا مﺎﻗرا </a:t>
            </a:r>
            <a:r>
              <a:rPr sz="1400" b="1" spc="-5" dirty="0">
                <a:latin typeface="Arial"/>
                <a:cs typeface="Arial"/>
              </a:rPr>
              <a:t>ﻰﻠﻋ </a:t>
            </a:r>
            <a:r>
              <a:rPr sz="1400" b="1" spc="-114" dirty="0">
                <a:latin typeface="Arial"/>
                <a:cs typeface="Arial"/>
              </a:rPr>
              <a:t>ادﺎﻣﺗاﻋ</a:t>
            </a:r>
            <a:r>
              <a:rPr sz="1400" b="1" spc="-114" dirty="0">
                <a:latin typeface="Calibri"/>
                <a:cs typeface="Calibri"/>
              </a:rPr>
              <a:t>Wc  </a:t>
            </a:r>
            <a:r>
              <a:rPr sz="1400" b="1" spc="-5" dirty="0">
                <a:latin typeface="Arial"/>
                <a:cs typeface="Arial"/>
              </a:rPr>
              <a:t>لﻛ تﺎﻧﺎﻛﻣ ددﺣﻧو</a:t>
            </a:r>
            <a:r>
              <a:rPr sz="1400" b="1" spc="17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,</a:t>
            </a:r>
            <a:r>
              <a:rPr sz="1400" b="1" spc="-15" dirty="0">
                <a:latin typeface="Calibri"/>
                <a:cs typeface="Calibri"/>
              </a:rPr>
              <a:t>20</a:t>
            </a:r>
            <a:endParaRPr sz="1400">
              <a:latin typeface="Calibri"/>
              <a:cs typeface="Calibri"/>
            </a:endParaRPr>
          </a:p>
          <a:p>
            <a:pPr marL="321310">
              <a:lnSpc>
                <a:spcPct val="100000"/>
              </a:lnSpc>
              <a:spcBef>
                <a:spcPts val="20"/>
              </a:spcBef>
              <a:tabLst>
                <a:tab pos="3461385" algn="l"/>
              </a:tabLst>
            </a:pPr>
            <a:r>
              <a:rPr sz="1400" b="1" spc="-5" dirty="0">
                <a:latin typeface="Arial"/>
                <a:cs typeface="Arial"/>
              </a:rPr>
              <a:t>لوﺑ يأ </a:t>
            </a:r>
            <a:r>
              <a:rPr sz="1400" b="1" dirty="0">
                <a:latin typeface="Arial"/>
                <a:cs typeface="Arial"/>
              </a:rPr>
              <a:t>مﺎﻘﻣﻟﺎﺑ </a:t>
            </a:r>
            <a:r>
              <a:rPr sz="1400" b="1" spc="-5" dirty="0">
                <a:latin typeface="Arial"/>
                <a:cs typeface="Arial"/>
              </a:rPr>
              <a:t>سا </a:t>
            </a:r>
            <a:r>
              <a:rPr sz="1400" b="1" spc="-135" dirty="0">
                <a:latin typeface="Arial"/>
                <a:cs typeface="Arial"/>
              </a:rPr>
              <a:t>كﻟﺎﻧھﻻن</a:t>
            </a:r>
            <a:r>
              <a:rPr sz="1400" b="1" spc="-135" dirty="0">
                <a:latin typeface="Calibri"/>
                <a:cs typeface="Calibri"/>
              </a:rPr>
              <a:t>-20  </a:t>
            </a:r>
            <a:r>
              <a:rPr sz="1400" b="1" spc="-5" dirty="0">
                <a:latin typeface="Arial"/>
                <a:cs typeface="Arial"/>
              </a:rPr>
              <a:t>هردﺎﻘﻣ</a:t>
            </a:r>
            <a:r>
              <a:rPr sz="1400" b="1" spc="7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لﯾﻣﺑ </a:t>
            </a:r>
            <a:r>
              <a:rPr sz="1400" b="1" dirty="0">
                <a:latin typeface="Arial"/>
                <a:cs typeface="Arial"/>
              </a:rPr>
              <a:t>نوﻛ	</a:t>
            </a:r>
            <a:r>
              <a:rPr sz="1400" b="1" spc="-10" dirty="0">
                <a:latin typeface="Calibri"/>
                <a:cs typeface="Calibri"/>
              </a:rPr>
              <a:t>40 </a:t>
            </a:r>
            <a:r>
              <a:rPr sz="1400" b="1" spc="-10" dirty="0">
                <a:latin typeface="Arial"/>
                <a:cs typeface="Arial"/>
              </a:rPr>
              <a:t>ﻲھو </a:t>
            </a:r>
            <a:r>
              <a:rPr sz="1400" b="1" dirty="0">
                <a:latin typeface="Arial"/>
                <a:cs typeface="Arial"/>
              </a:rPr>
              <a:t>ﺔﯾادﺑﻟا</a:t>
            </a:r>
            <a:r>
              <a:rPr sz="1400" b="1" spc="75" dirty="0">
                <a:latin typeface="Arial"/>
                <a:cs typeface="Arial"/>
              </a:rPr>
              <a:t> </a:t>
            </a:r>
            <a:r>
              <a:rPr sz="1400" b="1" spc="-265" dirty="0">
                <a:latin typeface="Arial"/>
                <a:cs typeface="Arial"/>
              </a:rPr>
              <a:t>ﺔطﻘﻧﻣن</a:t>
            </a:r>
            <a:endParaRPr sz="1400">
              <a:latin typeface="Arial"/>
              <a:cs typeface="Arial"/>
            </a:endParaRPr>
          </a:p>
          <a:p>
            <a:pPr marL="1339850">
              <a:lnSpc>
                <a:spcPct val="100000"/>
              </a:lnSpc>
              <a:spcBef>
                <a:spcPts val="45"/>
              </a:spcBef>
            </a:pPr>
            <a:r>
              <a:rPr sz="1400" b="1" spc="-5" dirty="0">
                <a:latin typeface="Calibri"/>
                <a:cs typeface="Calibri"/>
              </a:rPr>
              <a:t>-20+20 </a:t>
            </a:r>
            <a:r>
              <a:rPr sz="1400" b="1" dirty="0">
                <a:latin typeface="Arial"/>
                <a:cs typeface="Arial"/>
              </a:rPr>
              <a:t>لﯾﻣﻟا نوﻛﯾﻓ </a:t>
            </a:r>
            <a:r>
              <a:rPr sz="1400" b="1" spc="-5" dirty="0">
                <a:latin typeface="Arial"/>
                <a:cs typeface="Arial"/>
              </a:rPr>
              <a:t>ورﯾزﻠﻟ </a:t>
            </a:r>
            <a:r>
              <a:rPr sz="1400" b="1" spc="-215" dirty="0">
                <a:latin typeface="Arial"/>
                <a:cs typeface="Arial"/>
              </a:rPr>
              <a:t>ﻲوھ</a:t>
            </a:r>
            <a:r>
              <a:rPr sz="1400" b="1" spc="-215" dirty="0">
                <a:latin typeface="Calibri"/>
                <a:cs typeface="Calibri"/>
              </a:rPr>
              <a:t>Wc=1    </a:t>
            </a:r>
            <a:r>
              <a:rPr sz="1400" b="1" spc="-5" dirty="0">
                <a:latin typeface="Arial"/>
                <a:cs typeface="Arial"/>
              </a:rPr>
              <a:t>لوا ﻲﻗﻼﯾﺳ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ﺎھدﻌ</a:t>
            </a:r>
            <a:endParaRPr sz="1400">
              <a:latin typeface="Arial"/>
              <a:cs typeface="Arial"/>
            </a:endParaRPr>
          </a:p>
          <a:p>
            <a:pPr marL="3035935">
              <a:lnSpc>
                <a:spcPct val="100000"/>
              </a:lnSpc>
              <a:spcBef>
                <a:spcPts val="25"/>
              </a:spcBef>
            </a:pPr>
            <a:r>
              <a:rPr sz="1400" b="1" dirty="0">
                <a:latin typeface="Arial"/>
                <a:cs typeface="Arial"/>
              </a:rPr>
              <a:t>ﻲﻗﻼﯾ مﺛ نﻣو </a:t>
            </a:r>
            <a:r>
              <a:rPr sz="1400" b="1" spc="-5" dirty="0">
                <a:latin typeface="Arial"/>
                <a:cs typeface="Arial"/>
              </a:rPr>
              <a:t>رﻔﺻ </a:t>
            </a:r>
            <a:r>
              <a:rPr sz="1400" b="1" dirty="0">
                <a:latin typeface="Arial"/>
                <a:cs typeface="Arial"/>
              </a:rPr>
              <a:t>لﯾﻣﻟا ﺢﺑﺻﯾ</a:t>
            </a:r>
            <a:r>
              <a:rPr sz="1400" b="1" spc="-13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كﻟ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649276" y="2998380"/>
            <a:ext cx="74930" cy="227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,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63602" y="3419005"/>
            <a:ext cx="4757420" cy="85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400" b="1" dirty="0">
                <a:latin typeface="Calibri"/>
                <a:cs typeface="Calibri"/>
              </a:rPr>
              <a:t>-</a:t>
            </a:r>
            <a:r>
              <a:rPr sz="1400" b="1" spc="-15" dirty="0">
                <a:latin typeface="Calibri"/>
                <a:cs typeface="Calibri"/>
              </a:rPr>
              <a:t>20</a:t>
            </a:r>
            <a:endParaRPr sz="1400">
              <a:latin typeface="Calibri"/>
              <a:cs typeface="Calibri"/>
            </a:endParaRPr>
          </a:p>
          <a:p>
            <a:pPr marL="12700" marR="40005" indent="70485" algn="r">
              <a:lnSpc>
                <a:spcPts val="1610"/>
              </a:lnSpc>
              <a:spcBef>
                <a:spcPts val="160"/>
              </a:spcBef>
              <a:tabLst>
                <a:tab pos="3674110" algn="l"/>
              </a:tabLst>
            </a:pPr>
            <a:r>
              <a:rPr sz="1400" b="1" spc="-5" dirty="0">
                <a:latin typeface="Arial"/>
                <a:cs typeface="Arial"/>
              </a:rPr>
              <a:t>روﺣﻣﻟﺎﺑ </a:t>
            </a:r>
            <a:r>
              <a:rPr sz="1400" b="1" spc="-10" dirty="0">
                <a:latin typeface="Arial"/>
                <a:cs typeface="Arial"/>
              </a:rPr>
              <a:t>دﺣاو </a:t>
            </a:r>
            <a:r>
              <a:rPr sz="1400" b="1" spc="-5" dirty="0">
                <a:latin typeface="Arial"/>
                <a:cs typeface="Arial"/>
              </a:rPr>
              <a:t>دﯾﻛﯾد لﻣﻛﯾ </a:t>
            </a:r>
            <a:r>
              <a:rPr sz="1400" b="1" dirty="0">
                <a:latin typeface="Arial"/>
                <a:cs typeface="Arial"/>
              </a:rPr>
              <a:t>لزﻧﯾ </a:t>
            </a:r>
            <a:r>
              <a:rPr sz="1400" b="1" spc="5" dirty="0">
                <a:latin typeface="Arial"/>
                <a:cs typeface="Arial"/>
              </a:rPr>
              <a:t>نﻣ </a:t>
            </a:r>
            <a:r>
              <a:rPr sz="1400" b="1" dirty="0">
                <a:latin typeface="Arial"/>
                <a:cs typeface="Arial"/>
              </a:rPr>
              <a:t>ﻲﻧﻌﯾ </a:t>
            </a:r>
            <a:r>
              <a:rPr sz="1400" b="1" spc="-5" dirty="0">
                <a:latin typeface="Arial"/>
                <a:cs typeface="Arial"/>
              </a:rPr>
              <a:t>,دﺣاو دﯾﻛﯾد </a:t>
            </a:r>
            <a:r>
              <a:rPr sz="1400" b="1" spc="-165" dirty="0">
                <a:latin typeface="Arial"/>
                <a:cs typeface="Arial"/>
              </a:rPr>
              <a:t>لﻟﻛ٢٠ </a:t>
            </a:r>
            <a:r>
              <a:rPr sz="1400" b="1" spc="-5" dirty="0">
                <a:latin typeface="Arial"/>
                <a:cs typeface="Arial"/>
              </a:rPr>
              <a:t>لوﻛﯾ </a:t>
            </a:r>
            <a:r>
              <a:rPr sz="1400" b="1" dirty="0">
                <a:latin typeface="Arial"/>
                <a:cs typeface="Arial"/>
              </a:rPr>
              <a:t>لﯾﻣﻟا نا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390" dirty="0">
                <a:latin typeface="Arial"/>
                <a:cs typeface="Arial"/>
              </a:rPr>
              <a:t>ظﺣﻧﻼ</a:t>
            </a:r>
            <a:r>
              <a:rPr sz="1400" b="1" spc="-5" dirty="0">
                <a:latin typeface="Arial"/>
                <a:cs typeface="Arial"/>
              </a:rPr>
              <a:t>ﻲﻓ 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نﯾﺑﻣ </a:t>
            </a:r>
            <a:r>
              <a:rPr sz="1400" b="1" spc="-10" dirty="0">
                <a:latin typeface="Arial"/>
                <a:cs typeface="Arial"/>
              </a:rPr>
              <a:t>ﺎﻣﻛو </a:t>
            </a:r>
            <a:r>
              <a:rPr sz="1400" b="1" spc="-5" dirty="0">
                <a:latin typeface="Arial"/>
                <a:cs typeface="Arial"/>
              </a:rPr>
              <a:t>ةدﯾدﺟ </a:t>
            </a:r>
            <a:r>
              <a:rPr sz="1400" b="1" spc="-80" dirty="0">
                <a:latin typeface="Arial"/>
                <a:cs typeface="Arial"/>
              </a:rPr>
              <a:t>ﻲﺳﯾﺎﻛﯾﻣوا </a:t>
            </a:r>
            <a:r>
              <a:rPr sz="1400" b="1" spc="-5" dirty="0">
                <a:latin typeface="Arial"/>
                <a:cs typeface="Arial"/>
              </a:rPr>
              <a:t>ﮫﺟاوﯾ </a:t>
            </a:r>
            <a:r>
              <a:rPr sz="1400" b="1" dirty="0">
                <a:latin typeface="Arial"/>
                <a:cs typeface="Arial"/>
              </a:rPr>
              <a:t>مﻟ </a:t>
            </a:r>
            <a:r>
              <a:rPr sz="1400" b="1" spc="-5" dirty="0">
                <a:latin typeface="Arial"/>
                <a:cs typeface="Arial"/>
              </a:rPr>
              <a:t>اذا</a:t>
            </a:r>
            <a:r>
              <a:rPr sz="1400" b="1" spc="17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يدوﻣﻌﻟا </a:t>
            </a:r>
            <a:r>
              <a:rPr sz="1400" b="1" spc="-10" dirty="0">
                <a:latin typeface="Arial"/>
                <a:cs typeface="Arial"/>
              </a:rPr>
              <a:t>روﺣﻣﻟ	</a:t>
            </a:r>
            <a:r>
              <a:rPr sz="1400" b="1" dirty="0">
                <a:latin typeface="Arial"/>
                <a:cs typeface="Arial"/>
              </a:rPr>
              <a:t>٢٠ </a:t>
            </a:r>
            <a:r>
              <a:rPr sz="1400" b="1" spc="-5" dirty="0">
                <a:latin typeface="Arial"/>
                <a:cs typeface="Arial"/>
              </a:rPr>
              <a:t>رادﻘﻣﺑو</a:t>
            </a:r>
            <a:r>
              <a:rPr sz="1400" b="1" spc="-85" dirty="0">
                <a:latin typeface="Arial"/>
                <a:cs typeface="Arial"/>
              </a:rPr>
              <a:t> </a:t>
            </a:r>
            <a:r>
              <a:rPr sz="1400" b="1" spc="-265" dirty="0">
                <a:latin typeface="Arial"/>
                <a:cs typeface="Arial"/>
              </a:rPr>
              <a:t>ﻲﻘﻓاﻻ</a:t>
            </a:r>
            <a:endParaRPr sz="1400">
              <a:latin typeface="Arial"/>
              <a:cs typeface="Arial"/>
            </a:endParaRPr>
          </a:p>
          <a:p>
            <a:pPr marR="40005" algn="r">
              <a:lnSpc>
                <a:spcPts val="1565"/>
              </a:lnSpc>
            </a:pPr>
            <a:r>
              <a:rPr sz="1400" b="1" spc="-5" dirty="0">
                <a:latin typeface="Arial"/>
                <a:cs typeface="Arial"/>
              </a:rPr>
              <a:t>.</a:t>
            </a:r>
            <a:r>
              <a:rPr sz="1400" b="1" spc="-15" dirty="0">
                <a:latin typeface="Arial"/>
                <a:cs typeface="Arial"/>
              </a:rPr>
              <a:t>م</a:t>
            </a:r>
            <a:r>
              <a:rPr sz="1400" b="1" spc="-10" dirty="0">
                <a:latin typeface="Arial"/>
                <a:cs typeface="Arial"/>
              </a:rPr>
              <a:t>ﺳ</a:t>
            </a:r>
            <a:r>
              <a:rPr sz="1400" b="1" spc="-310" dirty="0">
                <a:latin typeface="Arial"/>
                <a:cs typeface="Arial"/>
              </a:rPr>
              <a:t>ر</a:t>
            </a:r>
            <a:r>
              <a:rPr sz="1400" b="1" spc="-645" dirty="0">
                <a:latin typeface="Arial"/>
                <a:cs typeface="Arial"/>
              </a:rPr>
              <a:t>اﻟ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46288" y="2261780"/>
            <a:ext cx="17907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4</a:t>
            </a:r>
            <a:r>
              <a:rPr sz="1200" b="1" dirty="0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46288" y="2633636"/>
            <a:ext cx="17780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46288" y="3005493"/>
            <a:ext cx="10287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46288" y="3377349"/>
            <a:ext cx="22352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-20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46288" y="3749205"/>
            <a:ext cx="22352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-40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030510" y="1615037"/>
            <a:ext cx="17145" cy="1925320"/>
          </a:xfrm>
          <a:custGeom>
            <a:avLst/>
            <a:gdLst/>
            <a:ahLst/>
            <a:cxnLst/>
            <a:rect l="l" t="t" r="r" b="b"/>
            <a:pathLst>
              <a:path w="17144" h="1925320">
                <a:moveTo>
                  <a:pt x="0" y="0"/>
                </a:moveTo>
                <a:lnTo>
                  <a:pt x="17145" y="192532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11918" y="1623294"/>
            <a:ext cx="8255" cy="1916430"/>
          </a:xfrm>
          <a:custGeom>
            <a:avLst/>
            <a:gdLst/>
            <a:ahLst/>
            <a:cxnLst/>
            <a:rect l="l" t="t" r="r" b="b"/>
            <a:pathLst>
              <a:path w="8254" h="1916429">
                <a:moveTo>
                  <a:pt x="0" y="0"/>
                </a:moveTo>
                <a:lnTo>
                  <a:pt x="8255" y="191643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465744" y="1262036"/>
            <a:ext cx="1605915" cy="739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15110" algn="l"/>
              </a:tabLst>
            </a:pPr>
            <a:r>
              <a:rPr sz="1200" b="1" spc="-10" dirty="0">
                <a:latin typeface="Calibri"/>
                <a:cs typeface="Calibri"/>
              </a:rPr>
              <a:t>0.</a:t>
            </a:r>
            <a:r>
              <a:rPr sz="1200" b="1" dirty="0">
                <a:latin typeface="Calibri"/>
                <a:cs typeface="Calibri"/>
              </a:rPr>
              <a:t>1	1</a:t>
            </a:r>
            <a:endParaRPr sz="1200">
              <a:latin typeface="Calibri"/>
              <a:cs typeface="Calibri"/>
            </a:endParaRPr>
          </a:p>
          <a:p>
            <a:pPr marL="195580">
              <a:lnSpc>
                <a:spcPts val="1795"/>
              </a:lnSpc>
              <a:spcBef>
                <a:spcPts val="1085"/>
              </a:spcBef>
            </a:pPr>
            <a:r>
              <a:rPr sz="1600" b="1" dirty="0">
                <a:latin typeface="Calibri"/>
                <a:cs typeface="Calibri"/>
              </a:rPr>
              <a:t>Magnitude</a:t>
            </a:r>
            <a:endParaRPr sz="1600">
              <a:latin typeface="Calibri"/>
              <a:cs typeface="Calibri"/>
            </a:endParaRPr>
          </a:p>
          <a:p>
            <a:pPr marR="86995" algn="r">
              <a:lnSpc>
                <a:spcPts val="1315"/>
              </a:lnSpc>
            </a:pPr>
            <a:r>
              <a:rPr sz="1200" b="1" spc="-10" dirty="0">
                <a:latin typeface="Calibri"/>
                <a:cs typeface="Calibri"/>
              </a:rPr>
              <a:t>W</a:t>
            </a:r>
            <a:r>
              <a:rPr sz="1200" b="1" dirty="0">
                <a:latin typeface="Calibri"/>
                <a:cs typeface="Calibri"/>
              </a:rPr>
              <a:t>c=1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84688" y="1795436"/>
            <a:ext cx="380365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W</a:t>
            </a:r>
            <a:r>
              <a:rPr sz="1200" b="1" dirty="0">
                <a:latin typeface="Calibri"/>
                <a:cs typeface="Calibri"/>
              </a:rPr>
              <a:t>c=5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26833" y="2379576"/>
            <a:ext cx="1503045" cy="386715"/>
          </a:xfrm>
          <a:custGeom>
            <a:avLst/>
            <a:gdLst/>
            <a:ahLst/>
            <a:cxnLst/>
            <a:rect l="l" t="t" r="r" b="b"/>
            <a:pathLst>
              <a:path w="1503045" h="386714">
                <a:moveTo>
                  <a:pt x="0" y="0"/>
                </a:moveTo>
                <a:lnTo>
                  <a:pt x="1503045" y="386715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47658" y="2792325"/>
            <a:ext cx="1072515" cy="0"/>
          </a:xfrm>
          <a:custGeom>
            <a:avLst/>
            <a:gdLst/>
            <a:ahLst/>
            <a:cxnLst/>
            <a:rect l="l" t="t" r="r" b="b"/>
            <a:pathLst>
              <a:path w="1072514">
                <a:moveTo>
                  <a:pt x="0" y="1"/>
                </a:moveTo>
                <a:lnTo>
                  <a:pt x="1072515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160688" y="2280068"/>
            <a:ext cx="51308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-20</a:t>
            </a:r>
            <a:r>
              <a:rPr sz="1200" b="1" spc="10" dirty="0">
                <a:latin typeface="Calibri"/>
                <a:cs typeface="Calibri"/>
              </a:rPr>
              <a:t>\</a:t>
            </a:r>
            <a:r>
              <a:rPr sz="1200" b="1" dirty="0">
                <a:latin typeface="Calibri"/>
                <a:cs typeface="Calibri"/>
              </a:rPr>
              <a:t>d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453040" y="2545245"/>
            <a:ext cx="39116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0</a:t>
            </a:r>
            <a:r>
              <a:rPr sz="1200" b="1" spc="10" dirty="0">
                <a:latin typeface="Calibri"/>
                <a:cs typeface="Calibri"/>
              </a:rPr>
              <a:t>\</a:t>
            </a:r>
            <a:r>
              <a:rPr sz="1200" b="1" dirty="0">
                <a:latin typeface="Calibri"/>
                <a:cs typeface="Calibri"/>
              </a:rPr>
              <a:t>d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129060" y="2792962"/>
            <a:ext cx="3103245" cy="755650"/>
          </a:xfrm>
          <a:custGeom>
            <a:avLst/>
            <a:gdLst/>
            <a:ahLst/>
            <a:cxnLst/>
            <a:rect l="l" t="t" r="r" b="b"/>
            <a:pathLst>
              <a:path w="3103245" h="755650">
                <a:moveTo>
                  <a:pt x="0" y="0"/>
                </a:moveTo>
                <a:lnTo>
                  <a:pt x="3103245" y="75565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057246" y="5033429"/>
            <a:ext cx="3548379" cy="815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11809" algn="r">
              <a:lnSpc>
                <a:spcPct val="100000"/>
              </a:lnSpc>
            </a:pPr>
            <a:r>
              <a:rPr sz="1600" b="1" spc="5" dirty="0">
                <a:latin typeface="Calibri"/>
                <a:cs typeface="Calibri"/>
              </a:rPr>
              <a:t>W</a:t>
            </a:r>
            <a:endParaRPr sz="1600">
              <a:latin typeface="Calibri"/>
              <a:cs typeface="Calibri"/>
            </a:endParaRPr>
          </a:p>
          <a:p>
            <a:pPr marL="12700" marR="5080" indent="132715">
              <a:lnSpc>
                <a:spcPct val="95800"/>
              </a:lnSpc>
              <a:spcBef>
                <a:spcPts val="244"/>
              </a:spcBef>
            </a:pPr>
            <a:r>
              <a:rPr sz="1200" b="1" dirty="0">
                <a:latin typeface="Arial"/>
                <a:cs typeface="Arial"/>
              </a:rPr>
              <a:t>ﻲﻠﻟا </a:t>
            </a:r>
            <a:r>
              <a:rPr sz="1200" b="1" spc="-5" dirty="0">
                <a:latin typeface="Arial"/>
                <a:cs typeface="Arial"/>
              </a:rPr>
              <a:t>ﺔﺟﯾﺗﻧﻟاو مﯾﻘﻟﺎﺑ </a:t>
            </a:r>
            <a:r>
              <a:rPr sz="1200" b="1" spc="-10" dirty="0">
                <a:latin typeface="Arial"/>
                <a:cs typeface="Arial"/>
              </a:rPr>
              <a:t>ﺎﻧﺿرﻓ </a:t>
            </a:r>
            <a:r>
              <a:rPr sz="1200" b="1" dirty="0">
                <a:latin typeface="Arial"/>
                <a:cs typeface="Arial"/>
              </a:rPr>
              <a:t>ﻲﻠﻟا </a:t>
            </a:r>
            <a:r>
              <a:rPr sz="1200" b="1" spc="-5" dirty="0">
                <a:latin typeface="Arial"/>
                <a:cs typeface="Arial"/>
              </a:rPr>
              <a:t>لودﺟﻟا </a:t>
            </a:r>
            <a:r>
              <a:rPr sz="1200" b="1" dirty="0">
                <a:latin typeface="Arial"/>
                <a:cs typeface="Arial"/>
              </a:rPr>
              <a:t>ﻰﻠﻋ </a:t>
            </a:r>
            <a:r>
              <a:rPr sz="1200" b="1" spc="-5" dirty="0">
                <a:latin typeface="Arial"/>
                <a:cs typeface="Arial"/>
              </a:rPr>
              <a:t>دﻣﺗﻌﯾﺳ ,زﯾﻔﻠﻟ </a:t>
            </a:r>
            <a:r>
              <a:rPr sz="1200" b="1" dirty="0">
                <a:latin typeface="Arial"/>
                <a:cs typeface="Arial"/>
              </a:rPr>
              <a:t>ﺔﺑﺳﻧﻟﺎﺑ </a:t>
            </a:r>
            <a:r>
              <a:rPr sz="1200" b="1" spc="-340" dirty="0">
                <a:latin typeface="Arial"/>
                <a:cs typeface="Arial"/>
              </a:rPr>
              <a:t>ﺎاﻣ </a:t>
            </a:r>
            <a:r>
              <a:rPr sz="1200" b="1" spc="-29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ثﯾﺣﺑ </a:t>
            </a:r>
            <a:r>
              <a:rPr sz="1200" b="1" spc="-5" dirty="0">
                <a:latin typeface="Arial"/>
                <a:cs typeface="Arial"/>
              </a:rPr>
              <a:t>يدوﻣﻌﻟا روﺣﻣﻠﻟ تﺎﻌﺑرﻣﻟاو يدوﻣﻌﻟا </a:t>
            </a:r>
            <a:r>
              <a:rPr sz="1200" b="1" dirty="0">
                <a:latin typeface="Arial"/>
                <a:cs typeface="Arial"/>
              </a:rPr>
              <a:t>روﺣﻣﻟا </a:t>
            </a:r>
            <a:r>
              <a:rPr sz="1200" b="1" spc="-10" dirty="0">
                <a:latin typeface="Arial"/>
                <a:cs typeface="Arial"/>
              </a:rPr>
              <a:t>مﺳﻘﻧو </a:t>
            </a:r>
            <a:r>
              <a:rPr sz="1200" b="1" spc="-5" dirty="0">
                <a:latin typeface="Arial"/>
                <a:cs typeface="Arial"/>
              </a:rPr>
              <a:t>,مﯾﻘﻠﻟ ﺔھﺎﻧﻌ  </a:t>
            </a:r>
            <a:r>
              <a:rPr sz="1200" b="1" dirty="0">
                <a:latin typeface="Arial"/>
                <a:cs typeface="Arial"/>
              </a:rPr>
              <a:t>ﺔﻧﺿرﻓ </a:t>
            </a:r>
            <a:r>
              <a:rPr sz="1200" b="1" spc="-5" dirty="0">
                <a:latin typeface="Arial"/>
                <a:cs typeface="Arial"/>
              </a:rPr>
              <a:t>لاؤﺳﻟا </a:t>
            </a:r>
            <a:r>
              <a:rPr sz="1200" b="1" spc="-10" dirty="0">
                <a:latin typeface="Arial"/>
                <a:cs typeface="Arial"/>
              </a:rPr>
              <a:t>اذھ </a:t>
            </a:r>
            <a:r>
              <a:rPr sz="1200" b="1" spc="-5" dirty="0">
                <a:latin typeface="Arial"/>
                <a:cs typeface="Arial"/>
              </a:rPr>
              <a:t>ﻲﻓ </a:t>
            </a:r>
            <a:r>
              <a:rPr sz="1200" b="1" spc="5" dirty="0">
                <a:latin typeface="Arial"/>
                <a:cs typeface="Arial"/>
              </a:rPr>
              <a:t>ﻼﺛﻣ </a:t>
            </a:r>
            <a:r>
              <a:rPr sz="1200" b="1" dirty="0">
                <a:latin typeface="Arial"/>
                <a:cs typeface="Arial"/>
              </a:rPr>
              <a:t>,لودﺟﻟﺎﺑ ﺔﻧدﻋ </a:t>
            </a:r>
            <a:r>
              <a:rPr sz="1200" b="1" spc="-10" dirty="0">
                <a:latin typeface="Arial"/>
                <a:cs typeface="Arial"/>
              </a:rPr>
              <a:t>تﻌﻠط </a:t>
            </a:r>
            <a:r>
              <a:rPr sz="1200" b="1" spc="-90" dirty="0">
                <a:latin typeface="Arial"/>
                <a:cs typeface="Arial"/>
              </a:rPr>
              <a:t>ﻲﻠﻟاﯾمﻘﻟا </a:t>
            </a:r>
            <a:r>
              <a:rPr sz="1200" b="1" dirty="0">
                <a:latin typeface="Arial"/>
                <a:cs typeface="Arial"/>
              </a:rPr>
              <a:t>ﻊﯾﻣﺟ</a:t>
            </a:r>
            <a:r>
              <a:rPr sz="1200" b="1" spc="100" dirty="0">
                <a:latin typeface="Arial"/>
                <a:cs typeface="Arial"/>
              </a:rPr>
              <a:t> </a:t>
            </a:r>
            <a:r>
              <a:rPr sz="1200" b="1" spc="-280" dirty="0">
                <a:latin typeface="Arial"/>
                <a:cs typeface="Arial"/>
              </a:rPr>
              <a:t>ﻲطﺗﻐ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803527" y="5830989"/>
            <a:ext cx="2835275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5" dirty="0">
                <a:latin typeface="Arial"/>
                <a:cs typeface="Arial"/>
              </a:rPr>
              <a:t>ﻟا </a:t>
            </a:r>
            <a:r>
              <a:rPr sz="1200" b="1" spc="-75" dirty="0">
                <a:latin typeface="Arial"/>
                <a:cs typeface="Arial"/>
              </a:rPr>
              <a:t>ﺔﯾادﻟﺑ</a:t>
            </a:r>
            <a:r>
              <a:rPr sz="1200" b="1" spc="-75" dirty="0">
                <a:latin typeface="Calibri"/>
                <a:cs typeface="Calibri"/>
              </a:rPr>
              <a:t>Wc  </a:t>
            </a:r>
            <a:r>
              <a:rPr sz="1200" b="1" spc="-5" dirty="0">
                <a:latin typeface="Arial"/>
                <a:cs typeface="Arial"/>
              </a:rPr>
              <a:t>رﻐﺻا ﺔﻣﯾﻗ </a:t>
            </a:r>
            <a:r>
              <a:rPr sz="1200" b="1" spc="-229" dirty="0">
                <a:latin typeface="Arial"/>
                <a:cs typeface="Arial"/>
              </a:rPr>
              <a:t>ﻲوھ٠.١   </a:t>
            </a:r>
            <a:r>
              <a:rPr sz="1200" b="1" dirty="0">
                <a:latin typeface="Arial"/>
                <a:cs typeface="Arial"/>
              </a:rPr>
              <a:t>ب </a:t>
            </a:r>
            <a:r>
              <a:rPr sz="1200" b="1" spc="-5" dirty="0">
                <a:latin typeface="Arial"/>
                <a:cs typeface="Arial"/>
              </a:rPr>
              <a:t>ادﺑﺗ لودﺟﻟﺎﺑ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spc="-180" dirty="0">
                <a:latin typeface="Arial"/>
                <a:cs typeface="Arial"/>
              </a:rPr>
              <a:t>مﻗﯾ٧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54749" y="5830989"/>
            <a:ext cx="615315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ب ﻲﮭﺗﻧﺗو</a:t>
            </a:r>
            <a:r>
              <a:rPr sz="1200" b="1" spc="-10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م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134695" y="6025045"/>
            <a:ext cx="3503929" cy="372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0" marR="5080" indent="-108585">
              <a:lnSpc>
                <a:spcPts val="1390"/>
              </a:lnSpc>
              <a:tabLst>
                <a:tab pos="2972435" algn="l"/>
              </a:tabLst>
            </a:pPr>
            <a:r>
              <a:rPr sz="1200" b="1" dirty="0">
                <a:latin typeface="Arial"/>
                <a:cs typeface="Arial"/>
              </a:rPr>
              <a:t>نﻣ </a:t>
            </a:r>
            <a:r>
              <a:rPr sz="1200" b="1" spc="-5" dirty="0">
                <a:latin typeface="Arial"/>
                <a:cs typeface="Arial"/>
              </a:rPr>
              <a:t>لﻗا دﯾﻛﯾد </a:t>
            </a:r>
            <a:r>
              <a:rPr sz="1200" b="1" dirty="0">
                <a:latin typeface="Arial"/>
                <a:cs typeface="Arial"/>
              </a:rPr>
              <a:t>يوﺎﺳﺗ ﺔﻣﯾﻗ نﻣ </a:t>
            </a:r>
            <a:r>
              <a:rPr sz="1200" b="1" spc="-5" dirty="0">
                <a:latin typeface="Arial"/>
                <a:cs typeface="Arial"/>
              </a:rPr>
              <a:t>مﺳرﻟا أدﺑﯾ </a:t>
            </a:r>
            <a:r>
              <a:rPr sz="1200" b="1" dirty="0">
                <a:latin typeface="Arial"/>
                <a:cs typeface="Arial"/>
              </a:rPr>
              <a:t>نا </a:t>
            </a:r>
            <a:r>
              <a:rPr sz="1200" b="1" spc="-5" dirty="0">
                <a:latin typeface="Arial"/>
                <a:cs typeface="Arial"/>
              </a:rPr>
              <a:t>لﺿﻔﯾ ﺎﻘﺑﺎﺳ ﺎﻧﻠﻗ </a:t>
            </a:r>
            <a:r>
              <a:rPr sz="1200" b="1" dirty="0">
                <a:latin typeface="Arial"/>
                <a:cs typeface="Arial"/>
              </a:rPr>
              <a:t>ﺎﻣﻛو </a:t>
            </a:r>
            <a:r>
              <a:rPr sz="1200" b="1" spc="-5" dirty="0">
                <a:latin typeface="Arial"/>
                <a:cs typeface="Arial"/>
              </a:rPr>
              <a:t>,٥٠  </a:t>
            </a:r>
            <a:r>
              <a:rPr sz="1200" b="1" dirty="0">
                <a:latin typeface="Arial"/>
                <a:cs typeface="Arial"/>
              </a:rPr>
              <a:t>تﯾﺑﺛﺗﺑ موﻘﻧ </a:t>
            </a:r>
            <a:r>
              <a:rPr sz="1200" b="1" spc="-5" dirty="0">
                <a:latin typeface="Arial"/>
                <a:cs typeface="Arial"/>
              </a:rPr>
              <a:t>نﻻا ,</a:t>
            </a:r>
            <a:r>
              <a:rPr sz="1200" b="1" spc="-5" dirty="0">
                <a:latin typeface="Calibri"/>
                <a:cs typeface="Calibri"/>
              </a:rPr>
              <a:t>Wc </a:t>
            </a:r>
            <a:r>
              <a:rPr sz="1200" b="1" dirty="0">
                <a:latin typeface="Arial"/>
                <a:cs typeface="Arial"/>
              </a:rPr>
              <a:t>ﻰﻠﻋا نﻣ دﯾﻛﯾدﺑ ﻰﻠﻋا</a:t>
            </a:r>
            <a:r>
              <a:rPr sz="1200" b="1" spc="5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نوﻛﺗ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ﺔﻣﯾﻘ	</a:t>
            </a:r>
            <a:r>
              <a:rPr sz="1200" b="1" spc="-5" dirty="0">
                <a:latin typeface="Calibri"/>
                <a:cs typeface="Calibri"/>
              </a:rPr>
              <a:t>Wc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spc="-365" dirty="0">
                <a:latin typeface="Arial"/>
                <a:cs typeface="Arial"/>
              </a:rPr>
              <a:t>رﻐاﺻ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117791" y="6373533"/>
            <a:ext cx="3488054" cy="197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10185" algn="l"/>
                <a:tab pos="2259330" algn="l"/>
                <a:tab pos="2529840" algn="l"/>
              </a:tabLst>
            </a:pPr>
            <a:r>
              <a:rPr sz="1200" b="1" dirty="0">
                <a:latin typeface="Arial"/>
                <a:cs typeface="Arial"/>
              </a:rPr>
              <a:t>ﺎ	</a:t>
            </a:r>
            <a:r>
              <a:rPr sz="1200" b="1" spc="-5" dirty="0">
                <a:latin typeface="Arial"/>
                <a:cs typeface="Arial"/>
              </a:rPr>
              <a:t>ﺔﻗروﻟا </a:t>
            </a:r>
            <a:r>
              <a:rPr sz="1200" b="1" spc="-114" dirty="0">
                <a:latin typeface="Arial"/>
                <a:cs typeface="Arial"/>
              </a:rPr>
              <a:t>ﻰﻋﻠ(ﺔﻌﺳﺎﺗﻟا </a:t>
            </a:r>
            <a:r>
              <a:rPr sz="1200" b="1" dirty="0">
                <a:latin typeface="Arial"/>
                <a:cs typeface="Arial"/>
              </a:rPr>
              <a:t>ةرﺿﺎﺣﻣﻟ  </a:t>
            </a:r>
            <a:r>
              <a:rPr sz="1200" b="1" spc="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٦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لﺎﺛ	</a:t>
            </a:r>
            <a:r>
              <a:rPr sz="1200" b="1" spc="5" dirty="0">
                <a:latin typeface="Arial"/>
                <a:cs typeface="Arial"/>
              </a:rPr>
              <a:t>لو	</a:t>
            </a:r>
            <a:r>
              <a:rPr sz="1200" b="1" spc="-5" dirty="0">
                <a:latin typeface="Arial"/>
                <a:cs typeface="Arial"/>
              </a:rPr>
              <a:t>ﻟﺎﺑ </a:t>
            </a:r>
            <a:r>
              <a:rPr sz="1200" b="1" dirty="0">
                <a:latin typeface="Arial"/>
                <a:cs typeface="Arial"/>
              </a:rPr>
              <a:t>تﻌﻠط ﻲﻠ </a:t>
            </a:r>
            <a:r>
              <a:rPr sz="1200" b="1" spc="110" dirty="0">
                <a:latin typeface="Arial"/>
                <a:cs typeface="Arial"/>
              </a:rPr>
              <a:t> </a:t>
            </a:r>
            <a:r>
              <a:rPr sz="1200" b="1" spc="-135" dirty="0">
                <a:latin typeface="Arial"/>
                <a:cs typeface="Arial"/>
              </a:rPr>
              <a:t>طﺎﻘﻧاﻟ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318764" y="6550317"/>
            <a:ext cx="3256915" cy="371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05"/>
              </a:lnSpc>
            </a:pPr>
            <a:r>
              <a:rPr sz="1200" b="1" spc="-10" dirty="0">
                <a:latin typeface="Arial"/>
                <a:cs typeface="Arial"/>
              </a:rPr>
              <a:t>ﺎھدﻌﺑ </a:t>
            </a:r>
            <a:r>
              <a:rPr sz="1200" b="1" spc="-5" dirty="0">
                <a:latin typeface="Arial"/>
                <a:cs typeface="Arial"/>
              </a:rPr>
              <a:t>,زﯾﻔﻟا </a:t>
            </a:r>
            <a:r>
              <a:rPr sz="1200" b="1" spc="-10" dirty="0">
                <a:latin typeface="Arial"/>
                <a:cs typeface="Arial"/>
              </a:rPr>
              <a:t>مﺳرﻟ </a:t>
            </a:r>
            <a:r>
              <a:rPr sz="1200" b="1" spc="-5" dirty="0">
                <a:latin typeface="Arial"/>
                <a:cs typeface="Arial"/>
              </a:rPr>
              <a:t>طﺎﻘﻧﻟا </a:t>
            </a:r>
            <a:r>
              <a:rPr sz="1200" b="1" spc="5" dirty="0">
                <a:latin typeface="Arial"/>
                <a:cs typeface="Arial"/>
              </a:rPr>
              <a:t>نﯾﺑ </a:t>
            </a:r>
            <a:r>
              <a:rPr sz="1200" b="1" spc="-10" dirty="0">
                <a:latin typeface="Arial"/>
                <a:cs typeface="Arial"/>
              </a:rPr>
              <a:t>طﺧﻟا </a:t>
            </a:r>
            <a:r>
              <a:rPr sz="1200" b="1" spc="-5" dirty="0">
                <a:latin typeface="Arial"/>
                <a:cs typeface="Arial"/>
              </a:rPr>
              <a:t>لﺻوﺗﺑ </a:t>
            </a:r>
            <a:r>
              <a:rPr sz="1200" b="1" dirty="0">
                <a:latin typeface="Arial"/>
                <a:cs typeface="Arial"/>
              </a:rPr>
              <a:t>موﻘﻧ </a:t>
            </a:r>
            <a:r>
              <a:rPr sz="1200" b="1" spc="5" dirty="0">
                <a:latin typeface="Arial"/>
                <a:cs typeface="Arial"/>
              </a:rPr>
              <a:t>مﺛ </a:t>
            </a:r>
            <a:r>
              <a:rPr sz="1200" b="1" spc="-5" dirty="0">
                <a:latin typeface="Arial"/>
                <a:cs typeface="Arial"/>
              </a:rPr>
              <a:t>نﻣو ,ﺎﻧھ</a:t>
            </a:r>
            <a:r>
              <a:rPr sz="1200" b="1" spc="45" dirty="0">
                <a:latin typeface="Arial"/>
                <a:cs typeface="Arial"/>
              </a:rPr>
              <a:t> </a:t>
            </a:r>
            <a:r>
              <a:rPr sz="1200" b="1" spc="-385" dirty="0">
                <a:latin typeface="Arial"/>
                <a:cs typeface="Arial"/>
              </a:rPr>
              <a:t>ﺢﺿﻣو</a:t>
            </a:r>
            <a:endParaRPr sz="1200">
              <a:latin typeface="Arial"/>
              <a:cs typeface="Arial"/>
            </a:endParaRPr>
          </a:p>
          <a:p>
            <a:pPr marL="1254760">
              <a:lnSpc>
                <a:spcPts val="1405"/>
              </a:lnSpc>
            </a:pPr>
            <a:r>
              <a:rPr sz="1200" b="1" dirty="0">
                <a:latin typeface="Arial"/>
                <a:cs typeface="Arial"/>
              </a:rPr>
              <a:t>نﺟرﺎﻣ نﯾﻛﻟاو زﯾﻔﻟا </a:t>
            </a:r>
            <a:r>
              <a:rPr sz="1200" b="1" spc="-5" dirty="0">
                <a:latin typeface="Arial"/>
                <a:cs typeface="Arial"/>
              </a:rPr>
              <a:t>بﺎﺳﺣﻟ ﺔﻘﯾرطﻟا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قﺑ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82280" y="4090580"/>
            <a:ext cx="22352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-45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82280" y="4462436"/>
            <a:ext cx="22352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-90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82280" y="4834293"/>
            <a:ext cx="29972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-135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82280" y="5206148"/>
            <a:ext cx="299720" cy="517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-180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1200" b="1" spc="-10" dirty="0">
                <a:latin typeface="Calibri"/>
                <a:cs typeface="Calibri"/>
              </a:rPr>
              <a:t>-225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82280" y="5888901"/>
            <a:ext cx="29972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-270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82280" y="6260756"/>
            <a:ext cx="29972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-314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168552" y="2781973"/>
            <a:ext cx="2426970" cy="459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80"/>
              </a:lnSpc>
            </a:pPr>
            <a:r>
              <a:rPr sz="1400" b="1" spc="-5" dirty="0">
                <a:latin typeface="Calibri"/>
                <a:cs typeface="Calibri"/>
              </a:rPr>
              <a:t>Wc=5 </a:t>
            </a:r>
            <a:r>
              <a:rPr sz="1400" b="1" spc="-5" dirty="0">
                <a:latin typeface="Arial"/>
                <a:cs typeface="Arial"/>
              </a:rPr>
              <a:t>.نوﻛﯾ </a:t>
            </a:r>
            <a:r>
              <a:rPr sz="1400" b="1" dirty="0">
                <a:latin typeface="Arial"/>
                <a:cs typeface="Arial"/>
              </a:rPr>
              <a:t>لﯾﻣﻟا </a:t>
            </a:r>
            <a:r>
              <a:rPr sz="1400" b="1" spc="10" dirty="0">
                <a:latin typeface="Arial"/>
                <a:cs typeface="Arial"/>
              </a:rPr>
              <a:t>نا </a:t>
            </a:r>
            <a:r>
              <a:rPr sz="1400" b="1" dirty="0">
                <a:latin typeface="Arial"/>
                <a:cs typeface="Arial"/>
              </a:rPr>
              <a:t>يأ </a:t>
            </a:r>
            <a:r>
              <a:rPr sz="1400" b="1" spc="-5" dirty="0">
                <a:latin typeface="Arial"/>
                <a:cs typeface="Arial"/>
              </a:rPr>
              <a:t>لوﺑﻠﻟ دوﻌﺗ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655" dirty="0">
                <a:latin typeface="Arial"/>
                <a:cs typeface="Arial"/>
              </a:rPr>
              <a:t>ﻲوھ</a:t>
            </a:r>
            <a:endParaRPr sz="1400">
              <a:latin typeface="Arial"/>
              <a:cs typeface="Arial"/>
            </a:endParaRPr>
          </a:p>
          <a:p>
            <a:pPr marR="511175" algn="r">
              <a:lnSpc>
                <a:spcPts val="1820"/>
              </a:lnSpc>
            </a:pPr>
            <a:r>
              <a:rPr sz="1600" b="1" spc="5" dirty="0">
                <a:latin typeface="Calibri"/>
                <a:cs typeface="Calibri"/>
              </a:rPr>
              <a:t>W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464603" y="4463012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09" h="86995">
                <a:moveTo>
                  <a:pt x="52705" y="0"/>
                </a:moveTo>
                <a:lnTo>
                  <a:pt x="32189" y="3418"/>
                </a:lnTo>
                <a:lnTo>
                  <a:pt x="15436" y="12740"/>
                </a:lnTo>
                <a:lnTo>
                  <a:pt x="4141" y="26566"/>
                </a:lnTo>
                <a:lnTo>
                  <a:pt x="0" y="43497"/>
                </a:lnTo>
                <a:lnTo>
                  <a:pt x="4141" y="60428"/>
                </a:lnTo>
                <a:lnTo>
                  <a:pt x="15436" y="74254"/>
                </a:lnTo>
                <a:lnTo>
                  <a:pt x="32189" y="83576"/>
                </a:lnTo>
                <a:lnTo>
                  <a:pt x="52705" y="86995"/>
                </a:lnTo>
                <a:lnTo>
                  <a:pt x="73220" y="83576"/>
                </a:lnTo>
                <a:lnTo>
                  <a:pt x="89973" y="74254"/>
                </a:lnTo>
                <a:lnTo>
                  <a:pt x="101268" y="60428"/>
                </a:lnTo>
                <a:lnTo>
                  <a:pt x="105409" y="43497"/>
                </a:lnTo>
                <a:lnTo>
                  <a:pt x="101268" y="26566"/>
                </a:lnTo>
                <a:lnTo>
                  <a:pt x="89973" y="12740"/>
                </a:lnTo>
                <a:lnTo>
                  <a:pt x="73220" y="3418"/>
                </a:lnTo>
                <a:lnTo>
                  <a:pt x="527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464603" y="4463012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09" h="86995">
                <a:moveTo>
                  <a:pt x="0" y="43497"/>
                </a:moveTo>
                <a:lnTo>
                  <a:pt x="4141" y="26566"/>
                </a:lnTo>
                <a:lnTo>
                  <a:pt x="15436" y="12740"/>
                </a:lnTo>
                <a:lnTo>
                  <a:pt x="32189" y="3418"/>
                </a:lnTo>
                <a:lnTo>
                  <a:pt x="52705" y="0"/>
                </a:lnTo>
                <a:lnTo>
                  <a:pt x="73220" y="3418"/>
                </a:lnTo>
                <a:lnTo>
                  <a:pt x="89973" y="12740"/>
                </a:lnTo>
                <a:lnTo>
                  <a:pt x="101268" y="26566"/>
                </a:lnTo>
                <a:lnTo>
                  <a:pt x="105410" y="43497"/>
                </a:lnTo>
                <a:lnTo>
                  <a:pt x="101268" y="60428"/>
                </a:lnTo>
                <a:lnTo>
                  <a:pt x="89973" y="74254"/>
                </a:lnTo>
                <a:lnTo>
                  <a:pt x="73220" y="83576"/>
                </a:lnTo>
                <a:lnTo>
                  <a:pt x="52705" y="86995"/>
                </a:lnTo>
                <a:lnTo>
                  <a:pt x="32189" y="83576"/>
                </a:lnTo>
                <a:lnTo>
                  <a:pt x="15436" y="74254"/>
                </a:lnTo>
                <a:lnTo>
                  <a:pt x="4141" y="60428"/>
                </a:lnTo>
                <a:lnTo>
                  <a:pt x="0" y="4349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547910" y="4365223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52705" y="0"/>
                </a:moveTo>
                <a:lnTo>
                  <a:pt x="32189" y="3418"/>
                </a:lnTo>
                <a:lnTo>
                  <a:pt x="15436" y="12740"/>
                </a:lnTo>
                <a:lnTo>
                  <a:pt x="4141" y="26566"/>
                </a:lnTo>
                <a:lnTo>
                  <a:pt x="0" y="43497"/>
                </a:lnTo>
                <a:lnTo>
                  <a:pt x="4141" y="60428"/>
                </a:lnTo>
                <a:lnTo>
                  <a:pt x="15436" y="74254"/>
                </a:lnTo>
                <a:lnTo>
                  <a:pt x="32189" y="83576"/>
                </a:lnTo>
                <a:lnTo>
                  <a:pt x="52705" y="86995"/>
                </a:lnTo>
                <a:lnTo>
                  <a:pt x="73220" y="83576"/>
                </a:lnTo>
                <a:lnTo>
                  <a:pt x="89973" y="74254"/>
                </a:lnTo>
                <a:lnTo>
                  <a:pt x="101268" y="60428"/>
                </a:lnTo>
                <a:lnTo>
                  <a:pt x="105410" y="43497"/>
                </a:lnTo>
                <a:lnTo>
                  <a:pt x="101268" y="26566"/>
                </a:lnTo>
                <a:lnTo>
                  <a:pt x="89973" y="12740"/>
                </a:lnTo>
                <a:lnTo>
                  <a:pt x="73220" y="3418"/>
                </a:lnTo>
                <a:lnTo>
                  <a:pt x="527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547910" y="4365223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0" y="43497"/>
                </a:moveTo>
                <a:lnTo>
                  <a:pt x="4141" y="26566"/>
                </a:lnTo>
                <a:lnTo>
                  <a:pt x="15436" y="12740"/>
                </a:lnTo>
                <a:lnTo>
                  <a:pt x="32189" y="3418"/>
                </a:lnTo>
                <a:lnTo>
                  <a:pt x="52705" y="0"/>
                </a:lnTo>
                <a:lnTo>
                  <a:pt x="73220" y="3418"/>
                </a:lnTo>
                <a:lnTo>
                  <a:pt x="89973" y="12740"/>
                </a:lnTo>
                <a:lnTo>
                  <a:pt x="101268" y="26566"/>
                </a:lnTo>
                <a:lnTo>
                  <a:pt x="105410" y="43497"/>
                </a:lnTo>
                <a:lnTo>
                  <a:pt x="101268" y="60428"/>
                </a:lnTo>
                <a:lnTo>
                  <a:pt x="89973" y="74254"/>
                </a:lnTo>
                <a:lnTo>
                  <a:pt x="73220" y="83576"/>
                </a:lnTo>
                <a:lnTo>
                  <a:pt x="52705" y="86995"/>
                </a:lnTo>
                <a:lnTo>
                  <a:pt x="32189" y="83576"/>
                </a:lnTo>
                <a:lnTo>
                  <a:pt x="15436" y="74254"/>
                </a:lnTo>
                <a:lnTo>
                  <a:pt x="4141" y="60428"/>
                </a:lnTo>
                <a:lnTo>
                  <a:pt x="0" y="4349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005747" y="4287751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52705" y="0"/>
                </a:moveTo>
                <a:lnTo>
                  <a:pt x="32189" y="3418"/>
                </a:lnTo>
                <a:lnTo>
                  <a:pt x="15436" y="12740"/>
                </a:lnTo>
                <a:lnTo>
                  <a:pt x="4141" y="26566"/>
                </a:lnTo>
                <a:lnTo>
                  <a:pt x="0" y="43497"/>
                </a:lnTo>
                <a:lnTo>
                  <a:pt x="4141" y="60428"/>
                </a:lnTo>
                <a:lnTo>
                  <a:pt x="15436" y="74254"/>
                </a:lnTo>
                <a:lnTo>
                  <a:pt x="32189" y="83576"/>
                </a:lnTo>
                <a:lnTo>
                  <a:pt x="52705" y="86994"/>
                </a:lnTo>
                <a:lnTo>
                  <a:pt x="73219" y="83576"/>
                </a:lnTo>
                <a:lnTo>
                  <a:pt x="89972" y="74254"/>
                </a:lnTo>
                <a:lnTo>
                  <a:pt x="101268" y="60428"/>
                </a:lnTo>
                <a:lnTo>
                  <a:pt x="105410" y="43497"/>
                </a:lnTo>
                <a:lnTo>
                  <a:pt x="101268" y="26566"/>
                </a:lnTo>
                <a:lnTo>
                  <a:pt x="89972" y="12740"/>
                </a:lnTo>
                <a:lnTo>
                  <a:pt x="73219" y="3418"/>
                </a:lnTo>
                <a:lnTo>
                  <a:pt x="527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005747" y="4287751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0" y="43497"/>
                </a:moveTo>
                <a:lnTo>
                  <a:pt x="4141" y="26566"/>
                </a:lnTo>
                <a:lnTo>
                  <a:pt x="15436" y="12740"/>
                </a:lnTo>
                <a:lnTo>
                  <a:pt x="32189" y="3418"/>
                </a:lnTo>
                <a:lnTo>
                  <a:pt x="52705" y="0"/>
                </a:lnTo>
                <a:lnTo>
                  <a:pt x="73220" y="3418"/>
                </a:lnTo>
                <a:lnTo>
                  <a:pt x="89973" y="12740"/>
                </a:lnTo>
                <a:lnTo>
                  <a:pt x="101268" y="26566"/>
                </a:lnTo>
                <a:lnTo>
                  <a:pt x="105410" y="43497"/>
                </a:lnTo>
                <a:lnTo>
                  <a:pt x="101268" y="60428"/>
                </a:lnTo>
                <a:lnTo>
                  <a:pt x="89973" y="74254"/>
                </a:lnTo>
                <a:lnTo>
                  <a:pt x="73220" y="83576"/>
                </a:lnTo>
                <a:lnTo>
                  <a:pt x="52705" y="86995"/>
                </a:lnTo>
                <a:lnTo>
                  <a:pt x="32189" y="83576"/>
                </a:lnTo>
                <a:lnTo>
                  <a:pt x="15436" y="74254"/>
                </a:lnTo>
                <a:lnTo>
                  <a:pt x="4141" y="60428"/>
                </a:lnTo>
                <a:lnTo>
                  <a:pt x="0" y="4349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097947" y="4422373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52704" y="0"/>
                </a:moveTo>
                <a:lnTo>
                  <a:pt x="32189" y="3418"/>
                </a:lnTo>
                <a:lnTo>
                  <a:pt x="15436" y="12740"/>
                </a:lnTo>
                <a:lnTo>
                  <a:pt x="4141" y="26566"/>
                </a:lnTo>
                <a:lnTo>
                  <a:pt x="0" y="43497"/>
                </a:lnTo>
                <a:lnTo>
                  <a:pt x="4141" y="60428"/>
                </a:lnTo>
                <a:lnTo>
                  <a:pt x="15436" y="74254"/>
                </a:lnTo>
                <a:lnTo>
                  <a:pt x="32189" y="83576"/>
                </a:lnTo>
                <a:lnTo>
                  <a:pt x="52704" y="86995"/>
                </a:lnTo>
                <a:lnTo>
                  <a:pt x="73219" y="83576"/>
                </a:lnTo>
                <a:lnTo>
                  <a:pt x="89972" y="74254"/>
                </a:lnTo>
                <a:lnTo>
                  <a:pt x="101268" y="60428"/>
                </a:lnTo>
                <a:lnTo>
                  <a:pt x="105410" y="43497"/>
                </a:lnTo>
                <a:lnTo>
                  <a:pt x="101268" y="26566"/>
                </a:lnTo>
                <a:lnTo>
                  <a:pt x="89972" y="12740"/>
                </a:lnTo>
                <a:lnTo>
                  <a:pt x="73219" y="3418"/>
                </a:lnTo>
                <a:lnTo>
                  <a:pt x="527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097947" y="4422373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0" y="43497"/>
                </a:moveTo>
                <a:lnTo>
                  <a:pt x="4141" y="26566"/>
                </a:lnTo>
                <a:lnTo>
                  <a:pt x="15436" y="12740"/>
                </a:lnTo>
                <a:lnTo>
                  <a:pt x="32189" y="3418"/>
                </a:lnTo>
                <a:lnTo>
                  <a:pt x="52705" y="0"/>
                </a:lnTo>
                <a:lnTo>
                  <a:pt x="73220" y="3418"/>
                </a:lnTo>
                <a:lnTo>
                  <a:pt x="89973" y="12740"/>
                </a:lnTo>
                <a:lnTo>
                  <a:pt x="101268" y="26566"/>
                </a:lnTo>
                <a:lnTo>
                  <a:pt x="105410" y="43497"/>
                </a:lnTo>
                <a:lnTo>
                  <a:pt x="101268" y="60428"/>
                </a:lnTo>
                <a:lnTo>
                  <a:pt x="89973" y="74254"/>
                </a:lnTo>
                <a:lnTo>
                  <a:pt x="73220" y="83576"/>
                </a:lnTo>
                <a:lnTo>
                  <a:pt x="52705" y="86995"/>
                </a:lnTo>
                <a:lnTo>
                  <a:pt x="32189" y="83576"/>
                </a:lnTo>
                <a:lnTo>
                  <a:pt x="15436" y="74254"/>
                </a:lnTo>
                <a:lnTo>
                  <a:pt x="4141" y="60428"/>
                </a:lnTo>
                <a:lnTo>
                  <a:pt x="0" y="4349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40543" y="4767176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52704" y="0"/>
                </a:moveTo>
                <a:lnTo>
                  <a:pt x="32189" y="3418"/>
                </a:lnTo>
                <a:lnTo>
                  <a:pt x="15436" y="12740"/>
                </a:lnTo>
                <a:lnTo>
                  <a:pt x="4141" y="26566"/>
                </a:lnTo>
                <a:lnTo>
                  <a:pt x="0" y="43497"/>
                </a:lnTo>
                <a:lnTo>
                  <a:pt x="4141" y="60428"/>
                </a:lnTo>
                <a:lnTo>
                  <a:pt x="15436" y="74254"/>
                </a:lnTo>
                <a:lnTo>
                  <a:pt x="32189" y="83576"/>
                </a:lnTo>
                <a:lnTo>
                  <a:pt x="52704" y="86994"/>
                </a:lnTo>
                <a:lnTo>
                  <a:pt x="73219" y="83576"/>
                </a:lnTo>
                <a:lnTo>
                  <a:pt x="89972" y="74254"/>
                </a:lnTo>
                <a:lnTo>
                  <a:pt x="101268" y="60428"/>
                </a:lnTo>
                <a:lnTo>
                  <a:pt x="105410" y="43497"/>
                </a:lnTo>
                <a:lnTo>
                  <a:pt x="101268" y="26566"/>
                </a:lnTo>
                <a:lnTo>
                  <a:pt x="89972" y="12740"/>
                </a:lnTo>
                <a:lnTo>
                  <a:pt x="73219" y="3418"/>
                </a:lnTo>
                <a:lnTo>
                  <a:pt x="527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540543" y="4767176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0" y="43497"/>
                </a:moveTo>
                <a:lnTo>
                  <a:pt x="4141" y="26566"/>
                </a:lnTo>
                <a:lnTo>
                  <a:pt x="15436" y="12740"/>
                </a:lnTo>
                <a:lnTo>
                  <a:pt x="32189" y="3418"/>
                </a:lnTo>
                <a:lnTo>
                  <a:pt x="52705" y="0"/>
                </a:lnTo>
                <a:lnTo>
                  <a:pt x="73220" y="3418"/>
                </a:lnTo>
                <a:lnTo>
                  <a:pt x="89973" y="12740"/>
                </a:lnTo>
                <a:lnTo>
                  <a:pt x="101268" y="26566"/>
                </a:lnTo>
                <a:lnTo>
                  <a:pt x="105410" y="43497"/>
                </a:lnTo>
                <a:lnTo>
                  <a:pt x="101268" y="60428"/>
                </a:lnTo>
                <a:lnTo>
                  <a:pt x="89973" y="74254"/>
                </a:lnTo>
                <a:lnTo>
                  <a:pt x="73220" y="83576"/>
                </a:lnTo>
                <a:lnTo>
                  <a:pt x="52705" y="86995"/>
                </a:lnTo>
                <a:lnTo>
                  <a:pt x="32189" y="83576"/>
                </a:lnTo>
                <a:lnTo>
                  <a:pt x="15436" y="74254"/>
                </a:lnTo>
                <a:lnTo>
                  <a:pt x="4141" y="60428"/>
                </a:lnTo>
                <a:lnTo>
                  <a:pt x="0" y="4349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958372" y="5369795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52704" y="0"/>
                </a:moveTo>
                <a:lnTo>
                  <a:pt x="32189" y="3418"/>
                </a:lnTo>
                <a:lnTo>
                  <a:pt x="15436" y="12740"/>
                </a:lnTo>
                <a:lnTo>
                  <a:pt x="4141" y="26566"/>
                </a:lnTo>
                <a:lnTo>
                  <a:pt x="0" y="43497"/>
                </a:lnTo>
                <a:lnTo>
                  <a:pt x="4141" y="60428"/>
                </a:lnTo>
                <a:lnTo>
                  <a:pt x="15436" y="74254"/>
                </a:lnTo>
                <a:lnTo>
                  <a:pt x="32189" y="83576"/>
                </a:lnTo>
                <a:lnTo>
                  <a:pt x="52704" y="86995"/>
                </a:lnTo>
                <a:lnTo>
                  <a:pt x="73220" y="83576"/>
                </a:lnTo>
                <a:lnTo>
                  <a:pt x="89973" y="74254"/>
                </a:lnTo>
                <a:lnTo>
                  <a:pt x="101268" y="60428"/>
                </a:lnTo>
                <a:lnTo>
                  <a:pt x="105410" y="43497"/>
                </a:lnTo>
                <a:lnTo>
                  <a:pt x="101268" y="26566"/>
                </a:lnTo>
                <a:lnTo>
                  <a:pt x="89973" y="12740"/>
                </a:lnTo>
                <a:lnTo>
                  <a:pt x="73220" y="3418"/>
                </a:lnTo>
                <a:lnTo>
                  <a:pt x="527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958372" y="5369795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0" y="43497"/>
                </a:moveTo>
                <a:lnTo>
                  <a:pt x="4141" y="26566"/>
                </a:lnTo>
                <a:lnTo>
                  <a:pt x="15436" y="12740"/>
                </a:lnTo>
                <a:lnTo>
                  <a:pt x="32189" y="3418"/>
                </a:lnTo>
                <a:lnTo>
                  <a:pt x="52705" y="0"/>
                </a:lnTo>
                <a:lnTo>
                  <a:pt x="73220" y="3418"/>
                </a:lnTo>
                <a:lnTo>
                  <a:pt x="89973" y="12740"/>
                </a:lnTo>
                <a:lnTo>
                  <a:pt x="101268" y="26566"/>
                </a:lnTo>
                <a:lnTo>
                  <a:pt x="105410" y="43497"/>
                </a:lnTo>
                <a:lnTo>
                  <a:pt x="101268" y="60428"/>
                </a:lnTo>
                <a:lnTo>
                  <a:pt x="89973" y="74254"/>
                </a:lnTo>
                <a:lnTo>
                  <a:pt x="73220" y="83576"/>
                </a:lnTo>
                <a:lnTo>
                  <a:pt x="52705" y="86995"/>
                </a:lnTo>
                <a:lnTo>
                  <a:pt x="32189" y="83576"/>
                </a:lnTo>
                <a:lnTo>
                  <a:pt x="15436" y="74254"/>
                </a:lnTo>
                <a:lnTo>
                  <a:pt x="4141" y="60428"/>
                </a:lnTo>
                <a:lnTo>
                  <a:pt x="0" y="4349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595278" y="6704562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52704" y="0"/>
                </a:moveTo>
                <a:lnTo>
                  <a:pt x="32189" y="3418"/>
                </a:lnTo>
                <a:lnTo>
                  <a:pt x="15436" y="12740"/>
                </a:lnTo>
                <a:lnTo>
                  <a:pt x="4141" y="26566"/>
                </a:lnTo>
                <a:lnTo>
                  <a:pt x="0" y="43497"/>
                </a:lnTo>
                <a:lnTo>
                  <a:pt x="4141" y="60428"/>
                </a:lnTo>
                <a:lnTo>
                  <a:pt x="15436" y="74254"/>
                </a:lnTo>
                <a:lnTo>
                  <a:pt x="32189" y="83576"/>
                </a:lnTo>
                <a:lnTo>
                  <a:pt x="52704" y="86995"/>
                </a:lnTo>
                <a:lnTo>
                  <a:pt x="73220" y="83576"/>
                </a:lnTo>
                <a:lnTo>
                  <a:pt x="89973" y="74254"/>
                </a:lnTo>
                <a:lnTo>
                  <a:pt x="101268" y="60428"/>
                </a:lnTo>
                <a:lnTo>
                  <a:pt x="105410" y="43497"/>
                </a:lnTo>
                <a:lnTo>
                  <a:pt x="101268" y="26566"/>
                </a:lnTo>
                <a:lnTo>
                  <a:pt x="89973" y="12740"/>
                </a:lnTo>
                <a:lnTo>
                  <a:pt x="73220" y="3418"/>
                </a:lnTo>
                <a:lnTo>
                  <a:pt x="527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595278" y="6704562"/>
            <a:ext cx="105410" cy="86995"/>
          </a:xfrm>
          <a:custGeom>
            <a:avLst/>
            <a:gdLst/>
            <a:ahLst/>
            <a:cxnLst/>
            <a:rect l="l" t="t" r="r" b="b"/>
            <a:pathLst>
              <a:path w="105410" h="86995">
                <a:moveTo>
                  <a:pt x="0" y="43497"/>
                </a:moveTo>
                <a:lnTo>
                  <a:pt x="4141" y="26566"/>
                </a:lnTo>
                <a:lnTo>
                  <a:pt x="15436" y="12740"/>
                </a:lnTo>
                <a:lnTo>
                  <a:pt x="32189" y="3418"/>
                </a:lnTo>
                <a:lnTo>
                  <a:pt x="52705" y="0"/>
                </a:lnTo>
                <a:lnTo>
                  <a:pt x="73220" y="3418"/>
                </a:lnTo>
                <a:lnTo>
                  <a:pt x="89973" y="12740"/>
                </a:lnTo>
                <a:lnTo>
                  <a:pt x="101268" y="26566"/>
                </a:lnTo>
                <a:lnTo>
                  <a:pt x="105410" y="43497"/>
                </a:lnTo>
                <a:lnTo>
                  <a:pt x="101268" y="60428"/>
                </a:lnTo>
                <a:lnTo>
                  <a:pt x="89973" y="74254"/>
                </a:lnTo>
                <a:lnTo>
                  <a:pt x="73220" y="83576"/>
                </a:lnTo>
                <a:lnTo>
                  <a:pt x="52705" y="86995"/>
                </a:lnTo>
                <a:lnTo>
                  <a:pt x="32189" y="83576"/>
                </a:lnTo>
                <a:lnTo>
                  <a:pt x="15436" y="74254"/>
                </a:lnTo>
                <a:lnTo>
                  <a:pt x="4141" y="60428"/>
                </a:lnTo>
                <a:lnTo>
                  <a:pt x="0" y="4349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1551088" y="4536127"/>
            <a:ext cx="401320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100" b="1" spc="5" dirty="0">
                <a:latin typeface="Calibri"/>
                <a:cs typeface="Calibri"/>
              </a:rPr>
              <a:t>W</a:t>
            </a:r>
            <a:r>
              <a:rPr sz="1100" b="1" dirty="0">
                <a:latin typeface="Calibri"/>
                <a:cs typeface="Calibri"/>
              </a:rPr>
              <a:t>=</a:t>
            </a:r>
            <a:r>
              <a:rPr sz="1100" b="1" spc="-10" dirty="0">
                <a:latin typeface="Calibri"/>
                <a:cs typeface="Calibri"/>
              </a:rPr>
              <a:t>0.</a:t>
            </a:r>
            <a:r>
              <a:rPr sz="1100" b="1" dirty="0">
                <a:latin typeface="Calibri"/>
                <a:cs typeface="Calibri"/>
              </a:rPr>
              <a:t>1  </a:t>
            </a:r>
            <a:r>
              <a:rPr sz="1100" b="1" spc="-5" dirty="0">
                <a:latin typeface="Calibri"/>
                <a:cs typeface="Calibri"/>
              </a:rPr>
              <a:t>Ø=-86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364904" y="4459927"/>
            <a:ext cx="400685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100" b="1" spc="5" dirty="0">
                <a:latin typeface="Calibri"/>
                <a:cs typeface="Calibri"/>
              </a:rPr>
              <a:t>W</a:t>
            </a:r>
            <a:r>
              <a:rPr sz="1100" b="1" dirty="0">
                <a:latin typeface="Calibri"/>
                <a:cs typeface="Calibri"/>
              </a:rPr>
              <a:t>=</a:t>
            </a:r>
            <a:r>
              <a:rPr sz="1100" b="1" spc="-10" dirty="0">
                <a:latin typeface="Calibri"/>
                <a:cs typeface="Calibri"/>
              </a:rPr>
              <a:t>0.5  </a:t>
            </a:r>
            <a:r>
              <a:rPr sz="1100" b="1" spc="-5" dirty="0">
                <a:latin typeface="Calibri"/>
                <a:cs typeface="Calibri"/>
              </a:rPr>
              <a:t>Ø=-72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907448" y="4429447"/>
            <a:ext cx="373380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100" b="1" dirty="0">
                <a:latin typeface="Calibri"/>
                <a:cs typeface="Calibri"/>
              </a:rPr>
              <a:t>W=1  </a:t>
            </a:r>
            <a:r>
              <a:rPr sz="1100" b="1" spc="-10" dirty="0">
                <a:latin typeface="Calibri"/>
                <a:cs typeface="Calibri"/>
              </a:rPr>
              <a:t>Ø</a:t>
            </a:r>
            <a:r>
              <a:rPr sz="1100" b="1" dirty="0">
                <a:latin typeface="Calibri"/>
                <a:cs typeface="Calibri"/>
              </a:rPr>
              <a:t>=</a:t>
            </a:r>
            <a:r>
              <a:rPr sz="1100" b="1" spc="-5" dirty="0">
                <a:latin typeface="Calibri"/>
                <a:cs typeface="Calibri"/>
              </a:rPr>
              <a:t>-</a:t>
            </a:r>
            <a:r>
              <a:rPr sz="1100" b="1" spc="-10" dirty="0">
                <a:latin typeface="Calibri"/>
                <a:cs typeface="Calibri"/>
              </a:rPr>
              <a:t>62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693832" y="4450783"/>
            <a:ext cx="373380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100" b="1" dirty="0">
                <a:latin typeface="Calibri"/>
                <a:cs typeface="Calibri"/>
              </a:rPr>
              <a:t>W=5  </a:t>
            </a:r>
            <a:r>
              <a:rPr sz="1100" b="1" spc="-10" dirty="0">
                <a:latin typeface="Calibri"/>
                <a:cs typeface="Calibri"/>
              </a:rPr>
              <a:t>Ø</a:t>
            </a:r>
            <a:r>
              <a:rPr sz="1100" b="1" dirty="0">
                <a:latin typeface="Calibri"/>
                <a:cs typeface="Calibri"/>
              </a:rPr>
              <a:t>=</a:t>
            </a:r>
            <a:r>
              <a:rPr sz="1100" b="1" spc="-5" dirty="0">
                <a:latin typeface="Calibri"/>
                <a:cs typeface="Calibri"/>
              </a:rPr>
              <a:t>-</a:t>
            </a:r>
            <a:r>
              <a:rPr sz="1100" b="1" spc="-10" dirty="0">
                <a:latin typeface="Calibri"/>
                <a:cs typeface="Calibri"/>
              </a:rPr>
              <a:t>85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108360" y="4859215"/>
            <a:ext cx="443230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100" b="1" spc="-5" dirty="0">
                <a:latin typeface="Calibri"/>
                <a:cs typeface="Calibri"/>
              </a:rPr>
              <a:t>W=10  </a:t>
            </a:r>
            <a:r>
              <a:rPr sz="1100" b="1" spc="-10" dirty="0">
                <a:latin typeface="Calibri"/>
                <a:cs typeface="Calibri"/>
              </a:rPr>
              <a:t>Ø</a:t>
            </a:r>
            <a:r>
              <a:rPr sz="1100" b="1" dirty="0">
                <a:latin typeface="Calibri"/>
                <a:cs typeface="Calibri"/>
              </a:rPr>
              <a:t>=</a:t>
            </a:r>
            <a:r>
              <a:rPr sz="1100" b="1" spc="-5" dirty="0">
                <a:latin typeface="Calibri"/>
                <a:cs typeface="Calibri"/>
              </a:rPr>
              <a:t>-</a:t>
            </a:r>
            <a:r>
              <a:rPr sz="1100" b="1" spc="-10" dirty="0">
                <a:latin typeface="Calibri"/>
                <a:cs typeface="Calibri"/>
              </a:rPr>
              <a:t>126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528984" y="5356039"/>
            <a:ext cx="443230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100" b="1" spc="-5" dirty="0">
                <a:latin typeface="Calibri"/>
                <a:cs typeface="Calibri"/>
              </a:rPr>
              <a:t>W=20  </a:t>
            </a:r>
            <a:r>
              <a:rPr sz="1100" b="1" spc="-10" dirty="0">
                <a:latin typeface="Calibri"/>
                <a:cs typeface="Calibri"/>
              </a:rPr>
              <a:t>Ø</a:t>
            </a:r>
            <a:r>
              <a:rPr sz="1100" b="1" dirty="0">
                <a:latin typeface="Calibri"/>
                <a:cs typeface="Calibri"/>
              </a:rPr>
              <a:t>=</a:t>
            </a:r>
            <a:r>
              <a:rPr sz="1100" b="1" spc="-5" dirty="0">
                <a:latin typeface="Calibri"/>
                <a:cs typeface="Calibri"/>
              </a:rPr>
              <a:t>-</a:t>
            </a:r>
            <a:r>
              <a:rPr sz="1100" b="1" spc="-10" dirty="0">
                <a:latin typeface="Calibri"/>
                <a:cs typeface="Calibri"/>
              </a:rPr>
              <a:t>193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723800" y="6630103"/>
            <a:ext cx="443230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00"/>
              </a:lnSpc>
            </a:pPr>
            <a:r>
              <a:rPr sz="1100" b="1" spc="-5" dirty="0">
                <a:latin typeface="Calibri"/>
                <a:cs typeface="Calibri"/>
              </a:rPr>
              <a:t>W=50  </a:t>
            </a:r>
            <a:r>
              <a:rPr sz="1100" b="1" spc="-10" dirty="0">
                <a:latin typeface="Calibri"/>
                <a:cs typeface="Calibri"/>
              </a:rPr>
              <a:t>Ø</a:t>
            </a:r>
            <a:r>
              <a:rPr sz="1100" b="1" dirty="0">
                <a:latin typeface="Calibri"/>
                <a:cs typeface="Calibri"/>
              </a:rPr>
              <a:t>=</a:t>
            </a:r>
            <a:r>
              <a:rPr sz="1100" b="1" spc="-5" dirty="0">
                <a:latin typeface="Calibri"/>
                <a:cs typeface="Calibri"/>
              </a:rPr>
              <a:t>-</a:t>
            </a:r>
            <a:r>
              <a:rPr sz="1100" b="1" spc="-10" dirty="0">
                <a:latin typeface="Calibri"/>
                <a:cs typeface="Calibri"/>
              </a:rPr>
              <a:t>372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832310" y="5371248"/>
            <a:ext cx="448309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155" dirty="0">
                <a:latin typeface="Arial"/>
                <a:cs typeface="Arial"/>
              </a:rPr>
              <a:t>لودﺟﻟاﻣن</a:t>
            </a:r>
            <a:endParaRPr sz="11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353903" y="5371248"/>
            <a:ext cx="1539240" cy="340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85"/>
              </a:lnSpc>
            </a:pPr>
            <a:r>
              <a:rPr sz="1100" b="1" spc="-5" dirty="0">
                <a:latin typeface="Arial"/>
                <a:cs typeface="Arial"/>
              </a:rPr>
              <a:t>ﺎﮭﺑﻧﺎﺟﺑ ﺔﺣﺿوﻣ ﺔطﻘﻧ </a:t>
            </a:r>
            <a:r>
              <a:rPr sz="1100" b="1" spc="-10" dirty="0">
                <a:latin typeface="Arial"/>
                <a:cs typeface="Arial"/>
              </a:rPr>
              <a:t>لﻛ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تﺎﻣوﻠ</a:t>
            </a:r>
            <a:endParaRPr sz="1100">
              <a:latin typeface="Arial"/>
              <a:cs typeface="Arial"/>
            </a:endParaRPr>
          </a:p>
          <a:p>
            <a:pPr marL="779780">
              <a:lnSpc>
                <a:spcPts val="1285"/>
              </a:lnSpc>
            </a:pPr>
            <a:r>
              <a:rPr sz="1100" b="1" spc="-5" dirty="0">
                <a:latin typeface="Arial"/>
                <a:cs typeface="Arial"/>
              </a:rPr>
              <a:t>لﺣﻟﺎﺑ </a:t>
            </a:r>
            <a:r>
              <a:rPr sz="1100" b="1" spc="-10" dirty="0">
                <a:latin typeface="Arial"/>
                <a:cs typeface="Arial"/>
              </a:rPr>
              <a:t>ﺎﻧﺿرﻓ</a:t>
            </a:r>
            <a:r>
              <a:rPr sz="1100" b="1" spc="-30" dirty="0">
                <a:latin typeface="Arial"/>
                <a:cs typeface="Arial"/>
              </a:rPr>
              <a:t> </a:t>
            </a:r>
            <a:r>
              <a:rPr sz="1100" b="1" spc="-185" dirty="0">
                <a:latin typeface="Arial"/>
                <a:cs typeface="Arial"/>
              </a:rPr>
              <a:t>ﻲﻠاﻟ</a:t>
            </a:r>
            <a:endParaRPr sz="11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991472" y="5694336"/>
            <a:ext cx="1889760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85" dirty="0">
                <a:latin typeface="Arial"/>
                <a:cs typeface="Arial"/>
              </a:rPr>
              <a:t>ﻲﻣھوﺧططﺎﻘﺳﺑﺈﺎﮭﺑﺎﺳﺗﺣا </a:t>
            </a:r>
            <a:r>
              <a:rPr sz="1100" b="1" spc="-145" dirty="0">
                <a:latin typeface="Arial"/>
                <a:cs typeface="Arial"/>
              </a:rPr>
              <a:t>مﯾﺗ</a:t>
            </a:r>
            <a:r>
              <a:rPr sz="1100" b="1" spc="-145" dirty="0">
                <a:latin typeface="Calibri"/>
                <a:cs typeface="Calibri"/>
              </a:rPr>
              <a:t>w   </a:t>
            </a:r>
            <a:r>
              <a:rPr sz="1100" b="1" dirty="0">
                <a:latin typeface="Arial"/>
                <a:cs typeface="Arial"/>
              </a:rPr>
              <a:t>لا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b="1" spc="-250" dirty="0">
                <a:latin typeface="Arial"/>
                <a:cs typeface="Arial"/>
              </a:rPr>
              <a:t>ﺔﻣﻗﯾ</a:t>
            </a:r>
            <a:endParaRPr sz="11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862115" y="5872645"/>
            <a:ext cx="2031364" cy="494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49860">
              <a:lnSpc>
                <a:spcPts val="1270"/>
              </a:lnSpc>
              <a:tabLst>
                <a:tab pos="1751330" algn="l"/>
              </a:tabLst>
            </a:pPr>
            <a:r>
              <a:rPr sz="1100" b="1" spc="-5" dirty="0">
                <a:latin typeface="Arial"/>
                <a:cs typeface="Arial"/>
              </a:rPr>
              <a:t>يدوﻣﻌﻟا روﺣﻣﻟا نﻣ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ﺔﯾوازﻟا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ﺔﻣﯾ	</a:t>
            </a:r>
            <a:r>
              <a:rPr sz="1100" b="1" spc="-225" dirty="0">
                <a:latin typeface="Arial"/>
                <a:cs typeface="Arial"/>
              </a:rPr>
              <a:t>ﻰﻠﻋﻟﻸ  </a:t>
            </a:r>
            <a:r>
              <a:rPr sz="1100" b="1" spc="-5" dirty="0">
                <a:latin typeface="Arial"/>
                <a:cs typeface="Arial"/>
              </a:rPr>
              <a:t>ﺎھﺎﻧﺿرﻓ </a:t>
            </a:r>
            <a:r>
              <a:rPr sz="1100" b="1" spc="-45" dirty="0">
                <a:latin typeface="Arial"/>
                <a:cs typeface="Arial"/>
              </a:rPr>
              <a:t>ﻲﺗاﻟتﻼﯾﻛﺳﻟا </a:t>
            </a:r>
            <a:r>
              <a:rPr sz="1100" b="1" dirty="0">
                <a:latin typeface="Arial"/>
                <a:cs typeface="Arial"/>
              </a:rPr>
              <a:t>بﺳﺣو </a:t>
            </a:r>
            <a:r>
              <a:rPr sz="1100" b="1" spc="-5" dirty="0">
                <a:latin typeface="Arial"/>
                <a:cs typeface="Arial"/>
              </a:rPr>
              <a:t>زﯾﻔﻟﺎﺑ</a:t>
            </a:r>
            <a:r>
              <a:rPr sz="1100" b="1" spc="40" dirty="0">
                <a:latin typeface="Arial"/>
                <a:cs typeface="Arial"/>
              </a:rPr>
              <a:t> </a:t>
            </a:r>
            <a:r>
              <a:rPr sz="1100" b="1" spc="-150" dirty="0">
                <a:latin typeface="Arial"/>
                <a:cs typeface="Arial"/>
              </a:rPr>
              <a:t>صﺎﺧاﻟ</a:t>
            </a:r>
            <a:endParaRPr sz="1100">
              <a:latin typeface="Arial"/>
              <a:cs typeface="Arial"/>
            </a:endParaRPr>
          </a:p>
          <a:p>
            <a:pPr marL="921385">
              <a:lnSpc>
                <a:spcPts val="1240"/>
              </a:lnSpc>
            </a:pPr>
            <a:r>
              <a:rPr sz="1100" b="1" spc="-5" dirty="0">
                <a:latin typeface="Arial"/>
                <a:cs typeface="Arial"/>
              </a:rPr>
              <a:t>لودﺟﻟا طﺎﻘﻧ ﻊﯾﻣﺟ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spc="-170" dirty="0">
                <a:latin typeface="Arial"/>
                <a:cs typeface="Arial"/>
              </a:rPr>
              <a:t>ﻲطﻐﻟﺗ</a:t>
            </a:r>
            <a:endParaRPr sz="1100">
              <a:latin typeface="Arial"/>
              <a:cs typeface="Arial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1535722" y="4334809"/>
            <a:ext cx="4123054" cy="2449195"/>
          </a:xfrm>
          <a:custGeom>
            <a:avLst/>
            <a:gdLst/>
            <a:ahLst/>
            <a:cxnLst/>
            <a:rect l="l" t="t" r="r" b="b"/>
            <a:pathLst>
              <a:path w="4123054" h="2449195">
                <a:moveTo>
                  <a:pt x="0" y="190074"/>
                </a:moveTo>
                <a:lnTo>
                  <a:pt x="1046148" y="84592"/>
                </a:lnTo>
                <a:lnTo>
                  <a:pt x="1115290" y="75178"/>
                </a:lnTo>
                <a:lnTo>
                  <a:pt x="1173092" y="65535"/>
                </a:lnTo>
                <a:lnTo>
                  <a:pt x="1221927" y="55875"/>
                </a:lnTo>
                <a:lnTo>
                  <a:pt x="1264169" y="46408"/>
                </a:lnTo>
                <a:lnTo>
                  <a:pt x="1302190" y="37345"/>
                </a:lnTo>
                <a:lnTo>
                  <a:pt x="1338366" y="28898"/>
                </a:lnTo>
                <a:lnTo>
                  <a:pt x="1414673" y="14693"/>
                </a:lnTo>
                <a:lnTo>
                  <a:pt x="1459552" y="9357"/>
                </a:lnTo>
                <a:lnTo>
                  <a:pt x="1512080" y="5481"/>
                </a:lnTo>
                <a:lnTo>
                  <a:pt x="1557932" y="3352"/>
                </a:lnTo>
                <a:lnTo>
                  <a:pt x="1607154" y="1716"/>
                </a:lnTo>
                <a:lnTo>
                  <a:pt x="1659108" y="596"/>
                </a:lnTo>
                <a:lnTo>
                  <a:pt x="1713160" y="15"/>
                </a:lnTo>
                <a:lnTo>
                  <a:pt x="1768672" y="0"/>
                </a:lnTo>
                <a:lnTo>
                  <a:pt x="1825008" y="572"/>
                </a:lnTo>
                <a:lnTo>
                  <a:pt x="1881532" y="1756"/>
                </a:lnTo>
                <a:lnTo>
                  <a:pt x="1937608" y="3576"/>
                </a:lnTo>
                <a:lnTo>
                  <a:pt x="1992600" y="6057"/>
                </a:lnTo>
                <a:lnTo>
                  <a:pt x="2045871" y="9222"/>
                </a:lnTo>
                <a:lnTo>
                  <a:pt x="2096785" y="13095"/>
                </a:lnTo>
                <a:lnTo>
                  <a:pt x="2144707" y="17700"/>
                </a:lnTo>
                <a:lnTo>
                  <a:pt x="2188999" y="23062"/>
                </a:lnTo>
                <a:lnTo>
                  <a:pt x="2246931" y="31587"/>
                </a:lnTo>
                <a:lnTo>
                  <a:pt x="2299401" y="40799"/>
                </a:lnTo>
                <a:lnTo>
                  <a:pt x="2347565" y="51060"/>
                </a:lnTo>
                <a:lnTo>
                  <a:pt x="2392582" y="62732"/>
                </a:lnTo>
                <a:lnTo>
                  <a:pt x="2435609" y="76176"/>
                </a:lnTo>
                <a:lnTo>
                  <a:pt x="2477805" y="91755"/>
                </a:lnTo>
                <a:lnTo>
                  <a:pt x="2520325" y="109830"/>
                </a:lnTo>
                <a:lnTo>
                  <a:pt x="2564330" y="130762"/>
                </a:lnTo>
                <a:lnTo>
                  <a:pt x="2610975" y="154913"/>
                </a:lnTo>
                <a:lnTo>
                  <a:pt x="2650908" y="176826"/>
                </a:lnTo>
                <a:lnTo>
                  <a:pt x="2691482" y="200251"/>
                </a:lnTo>
                <a:lnTo>
                  <a:pt x="2732539" y="225247"/>
                </a:lnTo>
                <a:lnTo>
                  <a:pt x="2773918" y="251875"/>
                </a:lnTo>
                <a:lnTo>
                  <a:pt x="2815463" y="280194"/>
                </a:lnTo>
                <a:lnTo>
                  <a:pt x="2857015" y="310262"/>
                </a:lnTo>
                <a:lnTo>
                  <a:pt x="2898414" y="342140"/>
                </a:lnTo>
                <a:lnTo>
                  <a:pt x="2939504" y="375887"/>
                </a:lnTo>
                <a:lnTo>
                  <a:pt x="2980124" y="411563"/>
                </a:lnTo>
                <a:lnTo>
                  <a:pt x="3020117" y="449226"/>
                </a:lnTo>
                <a:lnTo>
                  <a:pt x="3059324" y="488937"/>
                </a:lnTo>
                <a:lnTo>
                  <a:pt x="3088958" y="520104"/>
                </a:lnTo>
                <a:lnTo>
                  <a:pt x="3117171" y="550006"/>
                </a:lnTo>
                <a:lnTo>
                  <a:pt x="3144287" y="579306"/>
                </a:lnTo>
                <a:lnTo>
                  <a:pt x="3170635" y="608667"/>
                </a:lnTo>
                <a:lnTo>
                  <a:pt x="3196541" y="638751"/>
                </a:lnTo>
                <a:lnTo>
                  <a:pt x="3222331" y="670223"/>
                </a:lnTo>
                <a:lnTo>
                  <a:pt x="3248333" y="703745"/>
                </a:lnTo>
                <a:lnTo>
                  <a:pt x="3274873" y="739980"/>
                </a:lnTo>
                <a:lnTo>
                  <a:pt x="3302278" y="779592"/>
                </a:lnTo>
                <a:lnTo>
                  <a:pt x="3330875" y="823243"/>
                </a:lnTo>
                <a:lnTo>
                  <a:pt x="3360990" y="871596"/>
                </a:lnTo>
                <a:lnTo>
                  <a:pt x="3392951" y="925315"/>
                </a:lnTo>
                <a:lnTo>
                  <a:pt x="3427084" y="985063"/>
                </a:lnTo>
                <a:lnTo>
                  <a:pt x="3463717" y="1051503"/>
                </a:lnTo>
                <a:lnTo>
                  <a:pt x="3500005" y="1119565"/>
                </a:lnTo>
                <a:lnTo>
                  <a:pt x="3518752" y="1155567"/>
                </a:lnTo>
                <a:lnTo>
                  <a:pt x="3537880" y="1192823"/>
                </a:lnTo>
                <a:lnTo>
                  <a:pt x="3557377" y="1231284"/>
                </a:lnTo>
                <a:lnTo>
                  <a:pt x="3577228" y="1270905"/>
                </a:lnTo>
                <a:lnTo>
                  <a:pt x="3597419" y="1311639"/>
                </a:lnTo>
                <a:lnTo>
                  <a:pt x="3617936" y="1353441"/>
                </a:lnTo>
                <a:lnTo>
                  <a:pt x="3638764" y="1396263"/>
                </a:lnTo>
                <a:lnTo>
                  <a:pt x="3659890" y="1440059"/>
                </a:lnTo>
                <a:lnTo>
                  <a:pt x="3681299" y="1484783"/>
                </a:lnTo>
                <a:lnTo>
                  <a:pt x="3702977" y="1530389"/>
                </a:lnTo>
                <a:lnTo>
                  <a:pt x="3724910" y="1576829"/>
                </a:lnTo>
                <a:lnTo>
                  <a:pt x="3747084" y="1624059"/>
                </a:lnTo>
                <a:lnTo>
                  <a:pt x="3769485" y="1672030"/>
                </a:lnTo>
                <a:lnTo>
                  <a:pt x="3792097" y="1720698"/>
                </a:lnTo>
                <a:lnTo>
                  <a:pt x="3814909" y="1770015"/>
                </a:lnTo>
                <a:lnTo>
                  <a:pt x="3837904" y="1819935"/>
                </a:lnTo>
                <a:lnTo>
                  <a:pt x="3861069" y="1870412"/>
                </a:lnTo>
                <a:lnTo>
                  <a:pt x="3884390" y="1921399"/>
                </a:lnTo>
                <a:lnTo>
                  <a:pt x="3907853" y="1972850"/>
                </a:lnTo>
                <a:lnTo>
                  <a:pt x="3931443" y="2024718"/>
                </a:lnTo>
                <a:lnTo>
                  <a:pt x="3955147" y="2076958"/>
                </a:lnTo>
                <a:lnTo>
                  <a:pt x="3978950" y="2129522"/>
                </a:lnTo>
                <a:lnTo>
                  <a:pt x="4002837" y="2182365"/>
                </a:lnTo>
                <a:lnTo>
                  <a:pt x="4026796" y="2235440"/>
                </a:lnTo>
                <a:lnTo>
                  <a:pt x="4050811" y="2288700"/>
                </a:lnTo>
                <a:lnTo>
                  <a:pt x="4074868" y="2342099"/>
                </a:lnTo>
                <a:lnTo>
                  <a:pt x="4098954" y="2395592"/>
                </a:lnTo>
                <a:lnTo>
                  <a:pt x="4123055" y="244913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544478" y="3118083"/>
            <a:ext cx="87630" cy="3578225"/>
          </a:xfrm>
          <a:custGeom>
            <a:avLst/>
            <a:gdLst/>
            <a:ahLst/>
            <a:cxnLst/>
            <a:rect l="l" t="t" r="r" b="b"/>
            <a:pathLst>
              <a:path w="87629" h="3578225">
                <a:moveTo>
                  <a:pt x="0" y="0"/>
                </a:moveTo>
                <a:lnTo>
                  <a:pt x="87630" y="35782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4986184" y="2792133"/>
            <a:ext cx="513080" cy="538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-20</a:t>
            </a:r>
            <a:r>
              <a:rPr sz="1200" b="1" spc="10" dirty="0">
                <a:latin typeface="Calibri"/>
                <a:cs typeface="Calibri"/>
              </a:rPr>
              <a:t>\</a:t>
            </a:r>
            <a:r>
              <a:rPr sz="1200" b="1" dirty="0">
                <a:latin typeface="Calibri"/>
                <a:cs typeface="Calibri"/>
              </a:rPr>
              <a:t>d</a:t>
            </a:r>
            <a:r>
              <a:rPr sz="1200" b="1" spc="-5" dirty="0">
                <a:latin typeface="Calibri"/>
                <a:cs typeface="Calibri"/>
              </a:rPr>
              <a:t>e</a:t>
            </a:r>
            <a:r>
              <a:rPr sz="1200" b="1" dirty="0"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  <a:p>
            <a:pPr marL="255904">
              <a:lnSpc>
                <a:spcPct val="100000"/>
              </a:lnSpc>
              <a:spcBef>
                <a:spcPts val="1175"/>
              </a:spcBef>
            </a:pPr>
            <a:r>
              <a:rPr sz="1200" b="1" spc="-10" dirty="0">
                <a:latin typeface="Calibri"/>
                <a:cs typeface="Calibri"/>
              </a:rPr>
              <a:t>Wg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983136" y="5065941"/>
            <a:ext cx="24384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Wp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929797" y="2977748"/>
            <a:ext cx="17145" cy="2312035"/>
          </a:xfrm>
          <a:custGeom>
            <a:avLst/>
            <a:gdLst/>
            <a:ahLst/>
            <a:cxnLst/>
            <a:rect l="l" t="t" r="r" b="b"/>
            <a:pathLst>
              <a:path w="17145" h="2312035">
                <a:moveTo>
                  <a:pt x="0" y="0"/>
                </a:moveTo>
                <a:lnTo>
                  <a:pt x="17145" y="231203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052353" y="5289783"/>
            <a:ext cx="412750" cy="1485265"/>
          </a:xfrm>
          <a:custGeom>
            <a:avLst/>
            <a:gdLst/>
            <a:ahLst/>
            <a:cxnLst/>
            <a:rect l="l" t="t" r="r" b="b"/>
            <a:pathLst>
              <a:path w="412750" h="1485265">
                <a:moveTo>
                  <a:pt x="412750" y="1485265"/>
                </a:moveTo>
                <a:lnTo>
                  <a:pt x="332419" y="1482562"/>
                </a:lnTo>
                <a:lnTo>
                  <a:pt x="266820" y="1475191"/>
                </a:lnTo>
                <a:lnTo>
                  <a:pt x="222592" y="1464258"/>
                </a:lnTo>
                <a:lnTo>
                  <a:pt x="206375" y="1450870"/>
                </a:lnTo>
                <a:lnTo>
                  <a:pt x="206375" y="777027"/>
                </a:lnTo>
                <a:lnTo>
                  <a:pt x="190157" y="763639"/>
                </a:lnTo>
                <a:lnTo>
                  <a:pt x="145929" y="752706"/>
                </a:lnTo>
                <a:lnTo>
                  <a:pt x="80330" y="745335"/>
                </a:lnTo>
                <a:lnTo>
                  <a:pt x="0" y="742632"/>
                </a:lnTo>
                <a:lnTo>
                  <a:pt x="80330" y="739929"/>
                </a:lnTo>
                <a:lnTo>
                  <a:pt x="145929" y="732558"/>
                </a:lnTo>
                <a:lnTo>
                  <a:pt x="190157" y="721625"/>
                </a:lnTo>
                <a:lnTo>
                  <a:pt x="206375" y="708237"/>
                </a:lnTo>
                <a:lnTo>
                  <a:pt x="206375" y="34394"/>
                </a:lnTo>
                <a:lnTo>
                  <a:pt x="222592" y="21006"/>
                </a:lnTo>
                <a:lnTo>
                  <a:pt x="266820" y="10073"/>
                </a:lnTo>
                <a:lnTo>
                  <a:pt x="332419" y="2702"/>
                </a:lnTo>
                <a:lnTo>
                  <a:pt x="41275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4739296" y="5974245"/>
            <a:ext cx="28067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5" dirty="0">
                <a:latin typeface="Calibri"/>
                <a:cs typeface="Calibri"/>
              </a:rPr>
              <a:t>P</a:t>
            </a:r>
            <a:r>
              <a:rPr sz="1200" b="1" spc="-10" dirty="0">
                <a:latin typeface="Calibri"/>
                <a:cs typeface="Calibri"/>
              </a:rPr>
              <a:t>.</a:t>
            </a:r>
            <a:r>
              <a:rPr sz="1200" b="1" dirty="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4551335" y="2968858"/>
            <a:ext cx="245745" cy="131445"/>
          </a:xfrm>
          <a:custGeom>
            <a:avLst/>
            <a:gdLst/>
            <a:ahLst/>
            <a:cxnLst/>
            <a:rect l="l" t="t" r="r" b="b"/>
            <a:pathLst>
              <a:path w="245745" h="131444">
                <a:moveTo>
                  <a:pt x="245745" y="131445"/>
                </a:moveTo>
                <a:lnTo>
                  <a:pt x="197917" y="130584"/>
                </a:lnTo>
                <a:lnTo>
                  <a:pt x="158861" y="128236"/>
                </a:lnTo>
                <a:lnTo>
                  <a:pt x="132528" y="124755"/>
                </a:lnTo>
                <a:lnTo>
                  <a:pt x="122872" y="120491"/>
                </a:lnTo>
                <a:lnTo>
                  <a:pt x="122872" y="76675"/>
                </a:lnTo>
                <a:lnTo>
                  <a:pt x="113216" y="72412"/>
                </a:lnTo>
                <a:lnTo>
                  <a:pt x="86883" y="68930"/>
                </a:lnTo>
                <a:lnTo>
                  <a:pt x="47827" y="66583"/>
                </a:lnTo>
                <a:lnTo>
                  <a:pt x="0" y="65722"/>
                </a:lnTo>
                <a:lnTo>
                  <a:pt x="47827" y="64861"/>
                </a:lnTo>
                <a:lnTo>
                  <a:pt x="86883" y="62514"/>
                </a:lnTo>
                <a:lnTo>
                  <a:pt x="113216" y="59032"/>
                </a:lnTo>
                <a:lnTo>
                  <a:pt x="122872" y="54769"/>
                </a:lnTo>
                <a:lnTo>
                  <a:pt x="122872" y="10953"/>
                </a:lnTo>
                <a:lnTo>
                  <a:pt x="132528" y="6689"/>
                </a:lnTo>
                <a:lnTo>
                  <a:pt x="158861" y="3208"/>
                </a:lnTo>
                <a:lnTo>
                  <a:pt x="197917" y="860"/>
                </a:lnTo>
                <a:lnTo>
                  <a:pt x="245745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4175416" y="2889668"/>
            <a:ext cx="295910" cy="20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G</a:t>
            </a:r>
            <a:r>
              <a:rPr sz="1200" b="1" spc="-10" dirty="0">
                <a:latin typeface="Calibri"/>
                <a:cs typeface="Calibri"/>
              </a:rPr>
              <a:t>.</a:t>
            </a:r>
            <a:r>
              <a:rPr sz="1200" b="1" dirty="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3" name="object 8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84" name="object 8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دﯾﺑﻋ </a:t>
            </a:r>
            <a:r>
              <a:rPr spc="-5" dirty="0"/>
              <a:t>ﻲﺻﺎﻋ</a:t>
            </a:r>
            <a:r>
              <a:rPr spc="-65" dirty="0"/>
              <a:t> </a:t>
            </a:r>
            <a:r>
              <a:rPr spc="-130" dirty="0"/>
              <a:t>دﺎﯾزد.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483</Words>
  <Application>Microsoft Macintosh PowerPoint</Application>
  <PresentationFormat>Custom</PresentationFormat>
  <Paragraphs>112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Zeyad Al-Obaidi</cp:lastModifiedBy>
  <cp:revision>1</cp:revision>
  <dcterms:created xsi:type="dcterms:W3CDTF">2019-10-20T10:24:40Z</dcterms:created>
  <dcterms:modified xsi:type="dcterms:W3CDTF">2019-10-20T16:59:50Z</dcterms:modified>
</cp:coreProperties>
</file>